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CF6EA-F5B2-63DA-579C-908B3335E5F8}" v="42" dt="2024-04-04T18:45:17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442CF6EA-F5B2-63DA-579C-908B3335E5F8}"/>
    <pc:docChg chg="modSld">
      <pc:chgData name="WENDALEE MARTIN WITTWER" userId="S::u0594444@umail.utah.edu::9fb0da18-f57d-4bac-a28f-413510cf2b5e" providerId="AD" clId="Web-{442CF6EA-F5B2-63DA-579C-908B3335E5F8}" dt="2024-04-04T18:45:17.476" v="42" actId="20577"/>
      <pc:docMkLst>
        <pc:docMk/>
      </pc:docMkLst>
      <pc:sldChg chg="modSp">
        <pc:chgData name="WENDALEE MARTIN WITTWER" userId="S::u0594444@umail.utah.edu::9fb0da18-f57d-4bac-a28f-413510cf2b5e" providerId="AD" clId="Web-{442CF6EA-F5B2-63DA-579C-908B3335E5F8}" dt="2024-04-04T18:45:17.476" v="42" actId="20577"/>
        <pc:sldMkLst>
          <pc:docMk/>
          <pc:sldMk cId="798426726" sldId="258"/>
        </pc:sldMkLst>
        <pc:spChg chg="mod">
          <ac:chgData name="WENDALEE MARTIN WITTWER" userId="S::u0594444@umail.utah.edu::9fb0da18-f57d-4bac-a28f-413510cf2b5e" providerId="AD" clId="Web-{442CF6EA-F5B2-63DA-579C-908B3335E5F8}" dt="2024-04-04T18:44:38.147" v="32" actId="1076"/>
          <ac:spMkLst>
            <pc:docMk/>
            <pc:sldMk cId="798426726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42CF6EA-F5B2-63DA-579C-908B3335E5F8}" dt="2024-04-04T18:45:17.476" v="42" actId="20577"/>
          <ac:spMkLst>
            <pc:docMk/>
            <pc:sldMk cId="798426726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</a:t>
            </a:r>
            <a:r>
              <a:rPr lang="en-US"/>
              <a:t>: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289"/>
            <a:ext cx="10515600" cy="1325563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32569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 headers at the top of each column.</a:t>
            </a:r>
          </a:p>
          <a:p>
            <a:pPr marL="514350" indent="-514350">
              <a:buAutoNum type="arabicPeriod"/>
            </a:pPr>
            <a:r>
              <a:rPr lang="en-US" dirty="0"/>
              <a:t>Display word, then prompt: </a:t>
            </a:r>
            <a:r>
              <a:rPr lang="en-US" b="1" i="1" dirty="0"/>
              <a:t>Where does it go?</a:t>
            </a:r>
            <a:r>
              <a:rPr lang="en-US" dirty="0"/>
              <a:t> 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chorally respond by saying the appropriate header (e.g., closed), &amp; place word in correct column.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with the top word in that column, point to words as all S. chorally read down the column (do not read headers). </a:t>
            </a:r>
          </a:p>
          <a:p>
            <a:pPr marL="514350" indent="-514350">
              <a:buAutoNum type="arabicPeriod"/>
            </a:pPr>
            <a:r>
              <a:rPr lang="en-US" dirty="0"/>
              <a:t>After S. identify word as </a:t>
            </a:r>
            <a:r>
              <a:rPr lang="en-US" i="1" dirty="0"/>
              <a:t>Other</a:t>
            </a:r>
            <a:r>
              <a:rPr lang="en-US" dirty="0"/>
              <a:t>, place the word in correct column </a:t>
            </a:r>
            <a:r>
              <a:rPr lang="en-US" u="sng" dirty="0"/>
              <a:t>without reading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Question why the word is </a:t>
            </a:r>
            <a:r>
              <a:rPr lang="en-US" i="1" dirty="0"/>
              <a:t>Rule-Breaker,</a:t>
            </a:r>
            <a:r>
              <a:rPr lang="en-US" dirty="0"/>
              <a:t> </a:t>
            </a:r>
            <a:r>
              <a:rPr lang="en-US" i="1" dirty="0"/>
              <a:t>Closed</a:t>
            </a:r>
            <a:r>
              <a:rPr lang="en-US" dirty="0"/>
              <a:t> or </a:t>
            </a:r>
            <a:r>
              <a:rPr lang="en-US" i="1" dirty="0"/>
              <a:t>Other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Continue with remaining words and each time a new word is displayed: </a:t>
            </a:r>
            <a:r>
              <a:rPr lang="en-US" b="1" i="1" dirty="0"/>
              <a:t>Where does it go?</a:t>
            </a:r>
            <a:r>
              <a:rPr lang="en-US" dirty="0"/>
              <a:t>, place word, chorally read from the top down the column.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42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63919"/>
              </p:ext>
            </p:extLst>
          </p:nvPr>
        </p:nvGraphicFramePr>
        <p:xfrm>
          <a:off x="838200" y="201709"/>
          <a:ext cx="6530788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0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Rule-Breaker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Closed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669066" y="126861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69066" y="1426557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host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69070" y="1352106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27904" y="1395359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off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727900" y="126861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kind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805385"/>
              </p:ext>
            </p:extLst>
          </p:nvPr>
        </p:nvGraphicFramePr>
        <p:xfrm>
          <a:off x="7368988" y="201709"/>
          <a:ext cx="3160059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0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Other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698478" y="123440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hope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27902" y="1381605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bolt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727902" y="135512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stale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27898" y="1308854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patch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86728" y="128237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solidFill>
                  <a:schemeClr val="tx1"/>
                </a:solidFill>
              </a:rPr>
              <a:t>quet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27902" y="1395359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task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27903" y="144102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gold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2E2B95-846E-4DB6-91ED-38E70595ADC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0BD6C4E4-C671-49C6-98C8-7ECC0BE785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8AED57-63A9-42C1-9AE9-5E86183C49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2.1</vt:lpstr>
      <vt:lpstr>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25</cp:revision>
  <dcterms:created xsi:type="dcterms:W3CDTF">2017-08-10T22:17:28Z</dcterms:created>
  <dcterms:modified xsi:type="dcterms:W3CDTF">2024-04-04T18:45:34Z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