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2" r:id="rId6"/>
    <p:sldId id="261" r:id="rId7"/>
    <p:sldId id="265" r:id="rId8"/>
    <p:sldId id="281" r:id="rId9"/>
    <p:sldId id="285" r:id="rId10"/>
    <p:sldId id="260" r:id="rId11"/>
    <p:sldId id="262" r:id="rId12"/>
    <p:sldId id="259" r:id="rId13"/>
    <p:sldId id="303" r:id="rId14"/>
    <p:sldId id="258" r:id="rId15"/>
    <p:sldId id="289" r:id="rId16"/>
    <p:sldId id="263" r:id="rId17"/>
    <p:sldId id="304" r:id="rId18"/>
    <p:sldId id="283" r:id="rId19"/>
    <p:sldId id="290" r:id="rId20"/>
    <p:sldId id="286" r:id="rId21"/>
    <p:sldId id="305" r:id="rId22"/>
    <p:sldId id="284" r:id="rId23"/>
    <p:sldId id="27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579A42-3148-CB94-F45C-5EDA2F531FBF}" v="12" dt="2024-08-28T21:41:36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38" d="100"/>
          <a:sy n="38" d="100"/>
        </p:scale>
        <p:origin x="7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A3579A42-3148-CB94-F45C-5EDA2F531FBF}"/>
    <pc:docChg chg="addSld delSld modSld sldOrd">
      <pc:chgData name="WENDALEE MARTIN WITTWER" userId="S::u0594444@umail.utah.edu::9fb0da18-f57d-4bac-a28f-413510cf2b5e" providerId="AD" clId="Web-{A3579A42-3148-CB94-F45C-5EDA2F531FBF}" dt="2024-08-28T21:41:36.097" v="10"/>
      <pc:docMkLst>
        <pc:docMk/>
      </pc:docMkLst>
      <pc:sldChg chg="modSp">
        <pc:chgData name="WENDALEE MARTIN WITTWER" userId="S::u0594444@umail.utah.edu::9fb0da18-f57d-4bac-a28f-413510cf2b5e" providerId="AD" clId="Web-{A3579A42-3148-CB94-F45C-5EDA2F531FBF}" dt="2024-08-28T21:30:59.103" v="4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A3579A42-3148-CB94-F45C-5EDA2F531FBF}" dt="2024-08-28T21:30:59.103" v="4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ord">
        <pc:chgData name="WENDALEE MARTIN WITTWER" userId="S::u0594444@umail.utah.edu::9fb0da18-f57d-4bac-a28f-413510cf2b5e" providerId="AD" clId="Web-{A3579A42-3148-CB94-F45C-5EDA2F531FBF}" dt="2024-08-28T21:41:12.815" v="9"/>
        <pc:sldMkLst>
          <pc:docMk/>
          <pc:sldMk cId="3067687439" sldId="265"/>
        </pc:sldMkLst>
      </pc:sldChg>
      <pc:sldChg chg="del">
        <pc:chgData name="WENDALEE MARTIN WITTWER" userId="S::u0594444@umail.utah.edu::9fb0da18-f57d-4bac-a28f-413510cf2b5e" providerId="AD" clId="Web-{A3579A42-3148-CB94-F45C-5EDA2F531FBF}" dt="2024-08-28T21:31:09.713" v="5"/>
        <pc:sldMkLst>
          <pc:docMk/>
          <pc:sldMk cId="607765463" sldId="278"/>
        </pc:sldMkLst>
      </pc:sldChg>
      <pc:sldChg chg="ord">
        <pc:chgData name="WENDALEE MARTIN WITTWER" userId="S::u0594444@umail.utah.edu::9fb0da18-f57d-4bac-a28f-413510cf2b5e" providerId="AD" clId="Web-{A3579A42-3148-CB94-F45C-5EDA2F531FBF}" dt="2024-08-28T21:41:36.097" v="10"/>
        <pc:sldMkLst>
          <pc:docMk/>
          <pc:sldMk cId="734057398" sldId="285"/>
        </pc:sldMkLst>
      </pc:sldChg>
      <pc:sldChg chg="add">
        <pc:chgData name="WENDALEE MARTIN WITTWER" userId="S::u0594444@umail.utah.edu::9fb0da18-f57d-4bac-a28f-413510cf2b5e" providerId="AD" clId="Web-{A3579A42-3148-CB94-F45C-5EDA2F531FBF}" dt="2024-08-28T21:30:48.290" v="0"/>
        <pc:sldMkLst>
          <pc:docMk/>
          <pc:sldMk cId="195245816" sldId="302"/>
        </pc:sldMkLst>
      </pc:sldChg>
      <pc:sldChg chg="add">
        <pc:chgData name="WENDALEE MARTIN WITTWER" userId="S::u0594444@umail.utah.edu::9fb0da18-f57d-4bac-a28f-413510cf2b5e" providerId="AD" clId="Web-{A3579A42-3148-CB94-F45C-5EDA2F531FBF}" dt="2024-08-28T21:31:38.807" v="6"/>
        <pc:sldMkLst>
          <pc:docMk/>
          <pc:sldMk cId="1965741737" sldId="303"/>
        </pc:sldMkLst>
      </pc:sldChg>
      <pc:sldChg chg="add">
        <pc:chgData name="WENDALEE MARTIN WITTWER" userId="S::u0594444@umail.utah.edu::9fb0da18-f57d-4bac-a28f-413510cf2b5e" providerId="AD" clId="Web-{A3579A42-3148-CB94-F45C-5EDA2F531FBF}" dt="2024-08-28T21:31:47.854" v="7"/>
        <pc:sldMkLst>
          <pc:docMk/>
          <pc:sldMk cId="4083088329" sldId="304"/>
        </pc:sldMkLst>
      </pc:sldChg>
      <pc:sldChg chg="add">
        <pc:chgData name="WENDALEE MARTIN WITTWER" userId="S::u0594444@umail.utah.edu::9fb0da18-f57d-4bac-a28f-413510cf2b5e" providerId="AD" clId="Web-{A3579A42-3148-CB94-F45C-5EDA2F531FBF}" dt="2024-08-28T21:31:55.745" v="8"/>
        <pc:sldMkLst>
          <pc:docMk/>
          <pc:sldMk cId="2444643718" sldId="30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11.9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SHAZAM!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741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vein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protein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319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conceive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088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conceit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24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deceit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442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ceiling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467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643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deceive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63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7748"/>
            <a:ext cx="10515600" cy="1325563"/>
          </a:xfrm>
        </p:spPr>
        <p:txBody>
          <a:bodyPr/>
          <a:lstStyle/>
          <a:p>
            <a:r>
              <a:rPr lang="en-US" dirty="0"/>
              <a:t>Shazam!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363429"/>
            <a:ext cx="10515600" cy="513832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Select 1 student to tally points on board. </a:t>
            </a:r>
          </a:p>
          <a:p>
            <a:pPr marL="514350" indent="-514350">
              <a:buAutoNum type="arabicPeriod"/>
            </a:pPr>
            <a:r>
              <a:rPr lang="en-US" dirty="0"/>
              <a:t>Class will compete against the teacher or create two teams.</a:t>
            </a:r>
          </a:p>
          <a:p>
            <a:pPr marL="514350" indent="-514350">
              <a:buAutoNum type="arabicPeriod"/>
            </a:pPr>
            <a:r>
              <a:rPr lang="en-US" dirty="0"/>
              <a:t>One S. at a time states the # of cards to be read (2-5 words)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Whole class reads words chorally.     </a:t>
            </a:r>
          </a:p>
          <a:p>
            <a:pPr marL="514350" indent="-514350">
              <a:buAutoNum type="arabicPeriod"/>
            </a:pPr>
            <a:r>
              <a:rPr lang="en-US" dirty="0"/>
              <a:t>1 point is earned for each card.             </a:t>
            </a:r>
          </a:p>
          <a:p>
            <a:pPr marL="514350" indent="-514350">
              <a:buAutoNum type="arabicPeriod"/>
            </a:pPr>
            <a:r>
              <a:rPr lang="en-US" dirty="0"/>
              <a:t>If SHAZAM! turns up, team loses all points.</a:t>
            </a:r>
          </a:p>
          <a:p>
            <a:pPr marL="514350" indent="-514350">
              <a:buAutoNum type="arabicPeriod"/>
            </a:pPr>
            <a:r>
              <a:rPr lang="en-US" dirty="0"/>
              <a:t>T. states the # of cards to be read (2-5 words)—teacher can read these or have whole class read words chorally for additional practice.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Play until time runs out or all words are read. </a:t>
            </a:r>
          </a:p>
          <a:p>
            <a:pPr marL="514350" indent="-514350">
              <a:buAutoNum type="arabicPeriod"/>
            </a:pPr>
            <a:r>
              <a:rPr lang="en-US" dirty="0"/>
              <a:t>Team with most points wins. 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allows, changing the location of the SHAZAM slides.</a:t>
            </a:r>
            <a:endParaRPr lang="en-US" sz="2600" dirty="0">
              <a:ea typeface="Calibri"/>
              <a:cs typeface="Calibri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098950" y="1017462"/>
            <a:ext cx="2003612" cy="671893"/>
            <a:chOff x="7812741" y="282849"/>
            <a:chExt cx="2003612" cy="67189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978584" y="282849"/>
              <a:ext cx="1837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Class           Teacher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245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perceive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0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seize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perceive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rein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539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either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057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veil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sheik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skein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9A72E4-9BD2-41CA-A074-18D58EDAB7EC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98074DB4-0700-4356-AD01-C6A28AD149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126248-BFCD-484A-80A3-10A1B1F777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151</Words>
  <Application>Microsoft Office PowerPoint</Application>
  <PresentationFormat>Widescreen</PresentationFormat>
  <Paragraphs>32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11.9</vt:lpstr>
      <vt:lpstr>Shazam!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42</cp:revision>
  <dcterms:created xsi:type="dcterms:W3CDTF">2017-08-10T22:22:47Z</dcterms:created>
  <dcterms:modified xsi:type="dcterms:W3CDTF">2024-08-28T21:41:38Z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