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93518-33C4-D9A4-18A3-44A2C8771ACC}" v="98" dt="2024-08-28T21:29:59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7F293518-33C4-D9A4-18A3-44A2C8771ACC}"/>
    <pc:docChg chg="addSld delSld modSld">
      <pc:chgData name="WENDALEE MARTIN WITTWER" userId="S::u0594444@umail.utah.edu::9fb0da18-f57d-4bac-a28f-413510cf2b5e" providerId="AD" clId="Web-{7F293518-33C4-D9A4-18A3-44A2C8771ACC}" dt="2024-08-28T21:29:59.704" v="91" actId="1076"/>
      <pc:docMkLst>
        <pc:docMk/>
      </pc:docMkLst>
      <pc:sldChg chg="modSp">
        <pc:chgData name="WENDALEE MARTIN WITTWER" userId="S::u0594444@umail.utah.edu::9fb0da18-f57d-4bac-a28f-413510cf2b5e" providerId="AD" clId="Web-{7F293518-33C4-D9A4-18A3-44A2C8771ACC}" dt="2024-08-28T21:29:59.704" v="91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7F293518-33C4-D9A4-18A3-44A2C8771ACC}" dt="2024-08-28T20:46:12.868" v="80" actId="1076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10.993" v="79" actId="1076"/>
          <ac:spMkLst>
            <pc:docMk/>
            <pc:sldMk cId="1971910699" sldId="257"/>
            <ac:spMk id="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3:29.647" v="32" actId="1076"/>
          <ac:spMkLst>
            <pc:docMk/>
            <pc:sldMk cId="1971910699" sldId="257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21.899" v="83" actId="1076"/>
          <ac:spMkLst>
            <pc:docMk/>
            <pc:sldMk cId="1971910699" sldId="257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14.665" v="81" actId="1076"/>
          <ac:spMkLst>
            <pc:docMk/>
            <pc:sldMk cId="1971910699" sldId="257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28.353" v="85" actId="1076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3:49.678" v="37" actId="1076"/>
          <ac:spMkLst>
            <pc:docMk/>
            <pc:sldMk cId="1971910699" sldId="257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3:46.678" v="36" actId="1076"/>
          <ac:spMkLst>
            <pc:docMk/>
            <pc:sldMk cId="1971910699" sldId="257"/>
            <ac:spMk id="1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26.071" v="84" actId="1076"/>
          <ac:spMkLst>
            <pc:docMk/>
            <pc:sldMk cId="1971910699" sldId="257"/>
            <ac:spMk id="1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3:51.303" v="38" actId="1076"/>
          <ac:spMkLst>
            <pc:docMk/>
            <pc:sldMk cId="1971910699" sldId="257"/>
            <ac:spMk id="1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38.806" v="90" actId="1076"/>
          <ac:spMkLst>
            <pc:docMk/>
            <pc:sldMk cId="1971910699" sldId="257"/>
            <ac:spMk id="1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35.009" v="88" actId="1076"/>
          <ac:spMkLst>
            <pc:docMk/>
            <pc:sldMk cId="1971910699" sldId="257"/>
            <ac:spMk id="1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33.181" v="87" actId="1076"/>
          <ac:spMkLst>
            <pc:docMk/>
            <pc:sldMk cId="1971910699" sldId="257"/>
            <ac:spMk id="1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36.743" v="89" actId="1076"/>
          <ac:spMkLst>
            <pc:docMk/>
            <pc:sldMk cId="1971910699" sldId="257"/>
            <ac:spMk id="2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0:46:29.712" v="86" actId="1076"/>
          <ac:spMkLst>
            <pc:docMk/>
            <pc:sldMk cId="1971910699" sldId="257"/>
            <ac:spMk id="2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F293518-33C4-D9A4-18A3-44A2C8771ACC}" dt="2024-08-28T21:29:59.704" v="91" actId="1076"/>
          <ac:spMkLst>
            <pc:docMk/>
            <pc:sldMk cId="1971910699" sldId="257"/>
            <ac:spMk id="36" creationId="{00000000-0000-0000-0000-000000000000}"/>
          </ac:spMkLst>
        </pc:spChg>
        <pc:graphicFrameChg chg="mod modGraphic">
          <ac:chgData name="WENDALEE MARTIN WITTWER" userId="S::u0594444@umail.utah.edu::9fb0da18-f57d-4bac-a28f-413510cf2b5e" providerId="AD" clId="Web-{7F293518-33C4-D9A4-18A3-44A2C8771ACC}" dt="2024-08-28T20:46:08.477" v="78"/>
          <ac:graphicFrameMkLst>
            <pc:docMk/>
            <pc:sldMk cId="1971910699" sldId="257"/>
            <ac:graphicFrameMk id="4" creationId="{00000000-0000-0000-0000-000000000000}"/>
          </ac:graphicFrameMkLst>
        </pc:graphicFrameChg>
      </pc:sldChg>
      <pc:sldChg chg="del">
        <pc:chgData name="WENDALEE MARTIN WITTWER" userId="S::u0594444@umail.utah.edu::9fb0da18-f57d-4bac-a28f-413510cf2b5e" providerId="AD" clId="Web-{7F293518-33C4-D9A4-18A3-44A2C8771ACC}" dt="2024-08-28T20:39:05.252" v="1"/>
        <pc:sldMkLst>
          <pc:docMk/>
          <pc:sldMk cId="3466542511" sldId="259"/>
        </pc:sldMkLst>
      </pc:sldChg>
      <pc:sldChg chg="modSp add">
        <pc:chgData name="WENDALEE MARTIN WITTWER" userId="S::u0594444@umail.utah.edu::9fb0da18-f57d-4bac-a28f-413510cf2b5e" providerId="AD" clId="Web-{7F293518-33C4-D9A4-18A3-44A2C8771ACC}" dt="2024-08-28T20:41:49.208" v="7" actId="20577"/>
        <pc:sldMkLst>
          <pc:docMk/>
          <pc:sldMk cId="175004282" sldId="260"/>
        </pc:sldMkLst>
        <pc:spChg chg="mod">
          <ac:chgData name="WENDALEE MARTIN WITTWER" userId="S::u0594444@umail.utah.edu::9fb0da18-f57d-4bac-a28f-413510cf2b5e" providerId="AD" clId="Web-{7F293518-33C4-D9A4-18A3-44A2C8771ACC}" dt="2024-08-28T20:41:49.208" v="7" actId="20577"/>
          <ac:spMkLst>
            <pc:docMk/>
            <pc:sldMk cId="175004282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Memory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</a:t>
            </a:r>
            <a:br>
              <a:rPr lang="en-US"/>
            </a:br>
            <a:r>
              <a:rPr lang="en-US" b="1">
                <a:solidFill>
                  <a:srgbClr val="FF0000"/>
                </a:solidFill>
              </a:rPr>
              <a:t>**Keep in “Normal” mode (not Slideshow)**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7915"/>
            <a:ext cx="10515600" cy="5020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Words from: </a:t>
            </a:r>
            <a:r>
              <a:rPr lang="en-US" dirty="0" err="1"/>
              <a:t>ea</a:t>
            </a:r>
            <a:r>
              <a:rPr lang="en-US" dirty="0"/>
              <a:t>, ow, </a:t>
            </a:r>
            <a:r>
              <a:rPr lang="en-US" dirty="0" err="1"/>
              <a:t>ou</a:t>
            </a:r>
            <a:r>
              <a:rPr lang="en-US" dirty="0"/>
              <a:t>, </a:t>
            </a:r>
            <a:r>
              <a:rPr lang="en-US" dirty="0" err="1"/>
              <a:t>oo</a:t>
            </a:r>
            <a:endParaRPr lang="en-US" dirty="0" err="1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Words hidden beneath            in 4x4 matrix.</a:t>
            </a:r>
            <a:endParaRPr lang="en-US" dirty="0">
              <a:ea typeface="Calibri" panose="020F0502020204030204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S. at a time chooses two cards (e.g., C-3 and B-4); T. slides each           to reveal the words hidden beneath, points to each word and prompts:  </a:t>
            </a:r>
            <a:r>
              <a:rPr lang="en-US" b="1" i="1" dirty="0"/>
              <a:t>Everyone, what word?</a:t>
            </a:r>
            <a:r>
              <a:rPr lang="en-US" dirty="0"/>
              <a:t> S. chorally read the words. </a:t>
            </a:r>
          </a:p>
          <a:p>
            <a:pPr marL="514350" indent="-514350">
              <a:buAutoNum type="arabicPeriod"/>
            </a:pPr>
            <a:r>
              <a:rPr lang="en-US" dirty="0"/>
              <a:t>Prompt:  </a:t>
            </a:r>
            <a:r>
              <a:rPr lang="en-US" b="1" i="1" dirty="0"/>
              <a:t>Is this a match</a:t>
            </a:r>
            <a:r>
              <a:rPr lang="en-US" i="1" dirty="0"/>
              <a:t>?</a:t>
            </a:r>
            <a:endParaRPr lang="en-US" i="1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S. </a:t>
            </a:r>
            <a:r>
              <a:rPr lang="en-US" u="sng" dirty="0"/>
              <a:t>makes a match</a:t>
            </a:r>
            <a:r>
              <a:rPr lang="en-US" dirty="0"/>
              <a:t>, prompt:  </a:t>
            </a:r>
            <a:r>
              <a:rPr lang="en-US" b="1" i="1" dirty="0"/>
              <a:t>Justify that match, please!</a:t>
            </a:r>
            <a:r>
              <a:rPr lang="en-US" b="1" dirty="0"/>
              <a:t> </a:t>
            </a:r>
            <a:r>
              <a:rPr lang="en-US" dirty="0"/>
              <a:t> (e.g., </a:t>
            </a:r>
            <a:r>
              <a:rPr lang="en-US" i="1" dirty="0"/>
              <a:t>haunt &amp; laundry are 'au' vowel teams &amp; they say the short 'o' sound</a:t>
            </a:r>
            <a:r>
              <a:rPr lang="en-US" dirty="0"/>
              <a:t>).  Model justification if necessary.  If S. justifies correctly, S. keeps the match.</a:t>
            </a:r>
            <a:endParaRPr lang="en-US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a match is </a:t>
            </a:r>
            <a:r>
              <a:rPr lang="en-US" u="sng" dirty="0"/>
              <a:t>not made</a:t>
            </a:r>
            <a:r>
              <a:rPr lang="en-US" dirty="0"/>
              <a:t>, words are covered again. </a:t>
            </a:r>
            <a:endParaRPr lang="en-U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alternating turns between all S. until all matches are made or as time allows.</a:t>
            </a:r>
            <a:endParaRPr lang="en-US" dirty="0"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8345" y="2198489"/>
            <a:ext cx="729200" cy="378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8869" y="2977187"/>
            <a:ext cx="729200" cy="378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442614"/>
              </p:ext>
            </p:extLst>
          </p:nvPr>
        </p:nvGraphicFramePr>
        <p:xfrm>
          <a:off x="446247" y="540091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cease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window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proof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treat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steady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ready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stood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trout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boom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solidFill>
                            <a:schemeClr val="tx1"/>
                          </a:solidFill>
                        </a:rPr>
                        <a:t>owl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choose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smooth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wood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fowl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shallow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foul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599526" y="142420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01742" y="5129005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75201" y="5177558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7769" y="1468858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78881" y="3943215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65497" y="2711503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77207" y="2690758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273644" y="3924132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10092" y="1448624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4707" y="2707443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23279" y="2724657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90651" y="517702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29925" y="518148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42840" y="3932511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98438" y="3926808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27539" y="145999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E26ECE-A76D-4A99-9B8C-4766992E51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370C9C-F612-4038-B346-156972B4F73A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EE9D35D8-051F-49E5-8922-4C92CFDC99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153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11.8</vt:lpstr>
      <vt:lpstr>Memory **Keep in “Normal” mode (not Slideshow)**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65</cp:revision>
  <dcterms:created xsi:type="dcterms:W3CDTF">2017-08-10T22:17:28Z</dcterms:created>
  <dcterms:modified xsi:type="dcterms:W3CDTF">2024-08-28T21:30:00Z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