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300" r:id="rId6"/>
    <p:sldId id="301" r:id="rId7"/>
    <p:sldId id="30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087A4FE-AD68-119F-7908-1039ED49D98D}" v="173" dt="2024-08-28T20:34:01.931"/>
    <p1510:client id="{6DD6FA79-CD73-20CC-70B0-0F3893DC41EF}" v="1" dt="2024-08-28T21:49:22.48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779" autoAdjust="0"/>
    <p:restoredTop sz="94660"/>
  </p:normalViewPr>
  <p:slideViewPr>
    <p:cSldViewPr snapToGrid="0">
      <p:cViewPr varScale="1">
        <p:scale>
          <a:sx n="40" d="100"/>
          <a:sy n="40" d="100"/>
        </p:scale>
        <p:origin x="76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NDALEE MARTIN WITTWER" userId="S::u0594444@umail.utah.edu::9fb0da18-f57d-4bac-a28f-413510cf2b5e" providerId="AD" clId="Web-{6087A4FE-AD68-119F-7908-1039ED49D98D}"/>
    <pc:docChg chg="addSld delSld modSld">
      <pc:chgData name="WENDALEE MARTIN WITTWER" userId="S::u0594444@umail.utah.edu::9fb0da18-f57d-4bac-a28f-413510cf2b5e" providerId="AD" clId="Web-{6087A4FE-AD68-119F-7908-1039ED49D98D}" dt="2024-08-28T20:33:57.931" v="158" actId="20577"/>
      <pc:docMkLst>
        <pc:docMk/>
      </pc:docMkLst>
      <pc:sldChg chg="modSp">
        <pc:chgData name="WENDALEE MARTIN WITTWER" userId="S::u0594444@umail.utah.edu::9fb0da18-f57d-4bac-a28f-413510cf2b5e" providerId="AD" clId="Web-{6087A4FE-AD68-119F-7908-1039ED49D98D}" dt="2024-08-28T20:17:53.767" v="5" actId="20577"/>
        <pc:sldMkLst>
          <pc:docMk/>
          <pc:sldMk cId="4216634596" sldId="256"/>
        </pc:sldMkLst>
        <pc:spChg chg="mod">
          <ac:chgData name="WENDALEE MARTIN WITTWER" userId="S::u0594444@umail.utah.edu::9fb0da18-f57d-4bac-a28f-413510cf2b5e" providerId="AD" clId="Web-{6087A4FE-AD68-119F-7908-1039ED49D98D}" dt="2024-08-28T20:17:53.767" v="5" actId="20577"/>
          <ac:spMkLst>
            <pc:docMk/>
            <pc:sldMk cId="4216634596" sldId="256"/>
            <ac:spMk id="3" creationId="{00000000-0000-0000-0000-000000000000}"/>
          </ac:spMkLst>
        </pc:spChg>
      </pc:sldChg>
      <pc:sldChg chg="del">
        <pc:chgData name="WENDALEE MARTIN WITTWER" userId="S::u0594444@umail.utah.edu::9fb0da18-f57d-4bac-a28f-413510cf2b5e" providerId="AD" clId="Web-{6087A4FE-AD68-119F-7908-1039ED49D98D}" dt="2024-08-28T20:19:17.284" v="10"/>
        <pc:sldMkLst>
          <pc:docMk/>
          <pc:sldMk cId="1971910699" sldId="257"/>
        </pc:sldMkLst>
      </pc:sldChg>
      <pc:sldChg chg="del">
        <pc:chgData name="WENDALEE MARTIN WITTWER" userId="S::u0594444@umail.utah.edu::9fb0da18-f57d-4bac-a28f-413510cf2b5e" providerId="AD" clId="Web-{6087A4FE-AD68-119F-7908-1039ED49D98D}" dt="2024-08-28T20:18:32.455" v="7"/>
        <pc:sldMkLst>
          <pc:docMk/>
          <pc:sldMk cId="3466542511" sldId="259"/>
        </pc:sldMkLst>
      </pc:sldChg>
      <pc:sldChg chg="add">
        <pc:chgData name="WENDALEE MARTIN WITTWER" userId="S::u0594444@umail.utah.edu::9fb0da18-f57d-4bac-a28f-413510cf2b5e" providerId="AD" clId="Web-{6087A4FE-AD68-119F-7908-1039ED49D98D}" dt="2024-08-28T20:18:28.158" v="6"/>
        <pc:sldMkLst>
          <pc:docMk/>
          <pc:sldMk cId="2578924175" sldId="300"/>
        </pc:sldMkLst>
      </pc:sldChg>
      <pc:sldChg chg="modSp add">
        <pc:chgData name="WENDALEE MARTIN WITTWER" userId="S::u0594444@umail.utah.edu::9fb0da18-f57d-4bac-a28f-413510cf2b5e" providerId="AD" clId="Web-{6087A4FE-AD68-119F-7908-1039ED49D98D}" dt="2024-08-28T20:33:29.399" v="155" actId="20577"/>
        <pc:sldMkLst>
          <pc:docMk/>
          <pc:sldMk cId="3348055517" sldId="301"/>
        </pc:sldMkLst>
        <pc:spChg chg="mod">
          <ac:chgData name="WENDALEE MARTIN WITTWER" userId="S::u0594444@umail.utah.edu::9fb0da18-f57d-4bac-a28f-413510cf2b5e" providerId="AD" clId="Web-{6087A4FE-AD68-119F-7908-1039ED49D98D}" dt="2024-08-28T20:27:50.438" v="53" actId="20577"/>
          <ac:spMkLst>
            <pc:docMk/>
            <pc:sldMk cId="3348055517" sldId="301"/>
            <ac:spMk id="2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6087A4FE-AD68-119F-7908-1039ED49D98D}" dt="2024-08-28T20:29:09.596" v="60" actId="20577"/>
          <ac:spMkLst>
            <pc:docMk/>
            <pc:sldMk cId="3348055517" sldId="301"/>
            <ac:spMk id="3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6087A4FE-AD68-119F-7908-1039ED49D98D}" dt="2024-08-28T20:33:29.399" v="155" actId="20577"/>
          <ac:spMkLst>
            <pc:docMk/>
            <pc:sldMk cId="3348055517" sldId="301"/>
            <ac:spMk id="4" creationId="{00000000-0000-0000-0000-000000000000}"/>
          </ac:spMkLst>
        </pc:spChg>
      </pc:sldChg>
      <pc:sldChg chg="modSp add">
        <pc:chgData name="WENDALEE MARTIN WITTWER" userId="S::u0594444@umail.utah.edu::9fb0da18-f57d-4bac-a28f-413510cf2b5e" providerId="AD" clId="Web-{6087A4FE-AD68-119F-7908-1039ED49D98D}" dt="2024-08-28T20:33:57.931" v="158" actId="20577"/>
        <pc:sldMkLst>
          <pc:docMk/>
          <pc:sldMk cId="1264980485" sldId="302"/>
        </pc:sldMkLst>
        <pc:spChg chg="mod">
          <ac:chgData name="WENDALEE MARTIN WITTWER" userId="S::u0594444@umail.utah.edu::9fb0da18-f57d-4bac-a28f-413510cf2b5e" providerId="AD" clId="Web-{6087A4FE-AD68-119F-7908-1039ED49D98D}" dt="2024-08-28T20:33:57.931" v="158" actId="20577"/>
          <ac:spMkLst>
            <pc:docMk/>
            <pc:sldMk cId="1264980485" sldId="302"/>
            <ac:spMk id="2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6087A4FE-AD68-119F-7908-1039ED49D98D}" dt="2024-08-28T20:30:37.817" v="76" actId="20577"/>
          <ac:spMkLst>
            <pc:docMk/>
            <pc:sldMk cId="1264980485" sldId="302"/>
            <ac:spMk id="3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6087A4FE-AD68-119F-7908-1039ED49D98D}" dt="2024-08-28T20:32:47.289" v="108" actId="20577"/>
          <ac:spMkLst>
            <pc:docMk/>
            <pc:sldMk cId="1264980485" sldId="302"/>
            <ac:spMk id="4" creationId="{00000000-0000-0000-0000-000000000000}"/>
          </ac:spMkLst>
        </pc:spChg>
      </pc:sldChg>
    </pc:docChg>
  </pc:docChgLst>
  <pc:docChgLst>
    <pc:chgData name="WENDALEE MARTIN WITTWER" userId="S::u0594444@umail.utah.edu::9fb0da18-f57d-4bac-a28f-413510cf2b5e" providerId="AD" clId="Web-{6DD6FA79-CD73-20CC-70B0-0F3893DC41EF}"/>
    <pc:docChg chg="modSld">
      <pc:chgData name="WENDALEE MARTIN WITTWER" userId="S::u0594444@umail.utah.edu::9fb0da18-f57d-4bac-a28f-413510cf2b5e" providerId="AD" clId="Web-{6DD6FA79-CD73-20CC-70B0-0F3893DC41EF}" dt="2024-08-28T21:49:22.488" v="0" actId="20577"/>
      <pc:docMkLst>
        <pc:docMk/>
      </pc:docMkLst>
      <pc:sldChg chg="modSp">
        <pc:chgData name="WENDALEE MARTIN WITTWER" userId="S::u0594444@umail.utah.edu::9fb0da18-f57d-4bac-a28f-413510cf2b5e" providerId="AD" clId="Web-{6DD6FA79-CD73-20CC-70B0-0F3893DC41EF}" dt="2024-08-28T21:49:22.488" v="0" actId="20577"/>
        <pc:sldMkLst>
          <pc:docMk/>
          <pc:sldMk cId="2578924175" sldId="300"/>
        </pc:sldMkLst>
        <pc:spChg chg="mod">
          <ac:chgData name="WENDALEE MARTIN WITTWER" userId="S::u0594444@umail.utah.edu::9fb0da18-f57d-4bac-a28f-413510cf2b5e" providerId="AD" clId="Web-{6DD6FA79-CD73-20CC-70B0-0F3893DC41EF}" dt="2024-08-28T21:49:22.488" v="0" actId="20577"/>
          <ac:spMkLst>
            <pc:docMk/>
            <pc:sldMk cId="2578924175" sldId="300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566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05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226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031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981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604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390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97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793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01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719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A0EE0-5A2A-4C62-8098-2E08A7761C90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638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11.6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Accuracy Activity: Find, Write &amp; Read</a:t>
            </a:r>
          </a:p>
        </p:txBody>
      </p:sp>
    </p:spTree>
    <p:extLst>
      <p:ext uri="{BB962C8B-B14F-4D97-AF65-F5344CB8AC3E}">
        <p14:creationId xmlns:p14="http://schemas.microsoft.com/office/powerpoint/2010/main" val="4216634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355"/>
            <a:ext cx="10515600" cy="1325563"/>
          </a:xfrm>
        </p:spPr>
        <p:txBody>
          <a:bodyPr/>
          <a:lstStyle/>
          <a:p>
            <a:r>
              <a:rPr lang="en-US" dirty="0"/>
              <a:t>To prepare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51068"/>
            <a:ext cx="10515600" cy="5488091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/>
              <a:t>Display 5-10 words from current module with various phonics/language </a:t>
            </a:r>
            <a:r>
              <a:rPr lang="en-US" dirty="0"/>
              <a:t>concepts.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Prompt S. to find word(s) that represents a specific current/review phonics concepts or trouble areas (e.g., words with a digraph in the 1st syllable OR words that have a specific vowel sound in </a:t>
            </a:r>
            <a:r>
              <a:rPr lang="en-US"/>
              <a:t>one</a:t>
            </a:r>
            <a:r>
              <a:rPr lang="en-US" dirty="0"/>
              <a:t> of the syllables). 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S. </a:t>
            </a:r>
            <a:r>
              <a:rPr lang="en-US" b="1" dirty="0"/>
              <a:t>find</a:t>
            </a:r>
            <a:r>
              <a:rPr lang="en-US"/>
              <a:t> word(s), </a:t>
            </a:r>
            <a:r>
              <a:rPr lang="en-US" b="1"/>
              <a:t>write</a:t>
            </a:r>
            <a:r>
              <a:rPr lang="en-US" dirty="0"/>
              <a:t> word(s) on their own white board, and conceal their written response.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When all S. have responded, prompt:  </a:t>
            </a:r>
            <a:r>
              <a:rPr lang="en-US" b="1" i="1"/>
              <a:t>Boards up!</a:t>
            </a:r>
          </a:p>
          <a:p>
            <a:pPr marL="514350" indent="-514350">
              <a:buAutoNum type="arabicPeriod"/>
            </a:pPr>
            <a:r>
              <a:rPr lang="en-US" dirty="0"/>
              <a:t>With the whole group, question for error correction, reinforcing taught </a:t>
            </a:r>
            <a:r>
              <a:rPr lang="en-US"/>
              <a:t>concepts (e.g., </a:t>
            </a:r>
            <a:r>
              <a:rPr lang="en-US" b="1" i="1"/>
              <a:t>Remember a digraph is 2 consonants that make 1 sound</a:t>
            </a:r>
            <a:r>
              <a:rPr lang="en-US"/>
              <a:t>).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/>
              <a:t>Call on several S. to read their word(s).</a:t>
            </a:r>
            <a:endParaRPr lang="en-US" dirty="0">
              <a:ea typeface="Calibri" panose="020F0502020204030204"/>
              <a:cs typeface="Calibri" panose="020F0502020204030204"/>
            </a:endParaRPr>
          </a:p>
          <a:p>
            <a:pPr marL="514350" indent="-514350">
              <a:buAutoNum type="arabicPeriod"/>
            </a:pPr>
            <a:r>
              <a:rPr lang="en-US" dirty="0"/>
              <a:t>S. justify their answer(s) by naming the concepts (e.g., </a:t>
            </a:r>
            <a:r>
              <a:rPr lang="en-US" i="1" err="1"/>
              <a:t>sh</a:t>
            </a:r>
            <a:r>
              <a:rPr lang="en-US" i="1" dirty="0"/>
              <a:t> is the digraph in the first </a:t>
            </a:r>
            <a:r>
              <a:rPr lang="en-US" i="1"/>
              <a:t>syllable of </a:t>
            </a:r>
            <a:r>
              <a:rPr lang="en-US" i="1" err="1"/>
              <a:t>bishbat</a:t>
            </a:r>
            <a:r>
              <a:rPr lang="en-US"/>
              <a:t>).</a:t>
            </a:r>
          </a:p>
          <a:p>
            <a:pPr marL="514350" indent="-514350">
              <a:buAutoNum type="arabicPeriod"/>
            </a:pPr>
            <a:r>
              <a:rPr lang="en-US" dirty="0">
                <a:ea typeface="Calibri"/>
                <a:cs typeface="Calibri"/>
              </a:rPr>
              <a:t>Prompt: </a:t>
            </a:r>
            <a:r>
              <a:rPr lang="en-US" b="1" i="1" dirty="0">
                <a:ea typeface="Calibri"/>
                <a:cs typeface="Calibri"/>
              </a:rPr>
              <a:t>What's the word?</a:t>
            </a:r>
            <a:r>
              <a:rPr lang="en-US" dirty="0">
                <a:ea typeface="Calibri"/>
                <a:cs typeface="Calibri"/>
              </a:rPr>
              <a:t> And point to displayed word(s). S. chorally read.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Repeat activity with different concepts as time allows. </a:t>
            </a:r>
            <a:endParaRPr lang="en-US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78924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5435" y="703730"/>
            <a:ext cx="5334000" cy="4908175"/>
          </a:xfrm>
        </p:spPr>
        <p:txBody>
          <a:bodyPr>
            <a:noAutofit/>
          </a:bodyPr>
          <a:lstStyle/>
          <a:p>
            <a:pPr algn="ctr"/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couch 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instead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encounter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ground</a:t>
            </a:r>
            <a:br>
              <a:rPr lang="en-US" sz="6000" dirty="0">
                <a:latin typeface="Century Gothic"/>
              </a:rPr>
            </a:br>
            <a:r>
              <a:rPr lang="en-US" sz="6000" dirty="0">
                <a:latin typeface="Century Gothic"/>
              </a:rPr>
              <a:t>shout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5939118" y="708213"/>
            <a:ext cx="5334000" cy="49081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6000" dirty="0">
              <a:latin typeface="Century Gothic" panose="020B0502020202020204" pitchFamily="34" charset="0"/>
            </a:endParaRPr>
          </a:p>
          <a:p>
            <a:pPr algn="ctr"/>
            <a:r>
              <a:rPr lang="en-US" sz="6000" dirty="0">
                <a:latin typeface="Century Gothic"/>
              </a:rPr>
              <a:t>breath</a:t>
            </a:r>
            <a:endParaRPr lang="en-US" dirty="0">
              <a:latin typeface="Century Gothic"/>
            </a:endParaRPr>
          </a:p>
          <a:p>
            <a:pPr algn="ctr"/>
            <a:r>
              <a:rPr lang="en-US" sz="6000" dirty="0">
                <a:latin typeface="Century Gothic"/>
              </a:rPr>
              <a:t>defeat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youth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background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around</a:t>
            </a:r>
            <a:endParaRPr lang="en-US" dirty="0">
              <a:latin typeface="Century Gothic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831981" y="6306671"/>
            <a:ext cx="3303212" cy="369332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 dirty="0"/>
              <a:t>A digraph at the end of the word </a:t>
            </a:r>
            <a:endParaRPr lang="en-US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48055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5435" y="703730"/>
            <a:ext cx="5334000" cy="4908175"/>
          </a:xfrm>
        </p:spPr>
        <p:txBody>
          <a:bodyPr>
            <a:noAutofit/>
          </a:bodyPr>
          <a:lstStyle/>
          <a:p>
            <a:pPr algn="ctr"/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eager 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account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compound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meanwhile</a:t>
            </a:r>
            <a:br>
              <a:rPr lang="en-US" sz="6000" dirty="0">
                <a:latin typeface="Century Gothic"/>
              </a:rPr>
            </a:br>
            <a:r>
              <a:rPr lang="en-US" sz="6000" dirty="0">
                <a:latin typeface="Century Gothic"/>
              </a:rPr>
              <a:t>mount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5939118" y="708213"/>
            <a:ext cx="5334000" cy="49081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6000" dirty="0">
              <a:latin typeface="Century Gothic" panose="020B0502020202020204" pitchFamily="34" charset="0"/>
            </a:endParaRPr>
          </a:p>
          <a:p>
            <a:pPr algn="ctr"/>
            <a:r>
              <a:rPr lang="en-US" sz="6000" dirty="0">
                <a:latin typeface="Century Gothic"/>
              </a:rPr>
              <a:t>group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break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sound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amount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county</a:t>
            </a:r>
            <a:endParaRPr lang="en-US" dirty="0">
              <a:latin typeface="Century Gothic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831981" y="6306671"/>
            <a:ext cx="3181768" cy="369332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 dirty="0"/>
              <a:t>A 'y' that says the long 'e' sound</a:t>
            </a:r>
            <a:endParaRPr lang="en-US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649804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d2faa762-d892-445e-8c60-a3d15e085043" xsi:nil="true"/>
    <lcf76f155ced4ddcb4097134ff3c332f xmlns="d2faa762-d892-445e-8c60-a3d15e085043">
      <Terms xmlns="http://schemas.microsoft.com/office/infopath/2007/PartnerControls"/>
    </lcf76f155ced4ddcb4097134ff3c332f>
    <TaxCatchAll xmlns="78b32b9a-ede6-4127-96eb-e984326492a6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DF7AE6638D2743B6C3566D625B8387" ma:contentTypeVersion="19" ma:contentTypeDescription="Create a new document." ma:contentTypeScope="" ma:versionID="d357ec50bd8a91f4a7018487b449c2e9">
  <xsd:schema xmlns:xsd="http://www.w3.org/2001/XMLSchema" xmlns:xs="http://www.w3.org/2001/XMLSchema" xmlns:p="http://schemas.microsoft.com/office/2006/metadata/properties" xmlns:ns2="d2faa762-d892-445e-8c60-a3d15e085043" xmlns:ns3="78b32b9a-ede6-4127-96eb-e984326492a6" targetNamespace="http://schemas.microsoft.com/office/2006/metadata/properties" ma:root="true" ma:fieldsID="f7238e7a4eddcf2830059ca23ea00b38" ns2:_="" ns3:_="">
    <xsd:import namespace="d2faa762-d892-445e-8c60-a3d15e085043"/>
    <xsd:import namespace="78b32b9a-ede6-4127-96eb-e984326492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Statu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faa762-d892-445e-8c60-a3d15e0850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Status" ma:index="20" nillable="true" ma:displayName="Status" ma:internalName="Status">
      <xsd:simpleType>
        <xsd:restriction base="dms:Text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4573f668-f3c2-41a3-9de5-80cf810034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b32b9a-ede6-4127-96eb-e984326492a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90e15c83-951b-489c-915f-f72e9dac962b}" ma:internalName="TaxCatchAll" ma:showField="CatchAllData" ma:web="78b32b9a-ede6-4127-96eb-e984326492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EA38CFA-E92E-4326-8C01-1326C050790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794777C-751C-4494-8ACA-BC1CCD5811D1}">
  <ds:schemaRefs>
    <ds:schemaRef ds:uri="http://schemas.microsoft.com/office/2006/metadata/properties"/>
    <ds:schemaRef ds:uri="http://schemas.microsoft.com/office/infopath/2007/PartnerControls"/>
    <ds:schemaRef ds:uri="d2faa762-d892-445e-8c60-a3d15e085043"/>
    <ds:schemaRef ds:uri="78b32b9a-ede6-4127-96eb-e984326492a6"/>
  </ds:schemaRefs>
</ds:datastoreItem>
</file>

<file path=customXml/itemProps3.xml><?xml version="1.0" encoding="utf-8"?>
<ds:datastoreItem xmlns:ds="http://schemas.openxmlformats.org/officeDocument/2006/customXml" ds:itemID="{71408F65-7D17-4CD0-A939-EDC4731EAE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faa762-d892-445e-8c60-a3d15e085043"/>
    <ds:schemaRef ds:uri="78b32b9a-ede6-4127-96eb-e984326492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439</TotalTime>
  <Words>153</Words>
  <Application>Microsoft Office PowerPoint</Application>
  <PresentationFormat>Widescreen</PresentationFormat>
  <Paragraphs>34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11.6</vt:lpstr>
      <vt:lpstr>To prepare</vt:lpstr>
      <vt:lpstr> couch  instead encounter ground shout</vt:lpstr>
      <vt:lpstr> eager  account compound meanwhile mount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1</dc:title>
  <dc:creator>Kelly Robbins</dc:creator>
  <cp:lastModifiedBy>Kelly Robbins</cp:lastModifiedBy>
  <cp:revision>80</cp:revision>
  <dcterms:created xsi:type="dcterms:W3CDTF">2017-08-10T22:17:28Z</dcterms:created>
  <dcterms:modified xsi:type="dcterms:W3CDTF">2024-08-28T21:49:22Z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0x010100F6DF7AE6638D2743B6C3566D625B8387</vt:lpwstr>
  </property>
  <property fmtid="{D5CDD505-2E9C-101B-9397-08002B2CF9AE}" pid="3" name="MediaServiceImageTags">
    <vt:lpwstr/>
  </property>
</Properties>
</file>