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258" r:id="rId7"/>
    <p:sldId id="282" r:id="rId8"/>
    <p:sldId id="284" r:id="rId9"/>
    <p:sldId id="287" r:id="rId10"/>
    <p:sldId id="303" r:id="rId11"/>
    <p:sldId id="260" r:id="rId12"/>
    <p:sldId id="259" r:id="rId13"/>
    <p:sldId id="306" r:id="rId14"/>
    <p:sldId id="305" r:id="rId15"/>
    <p:sldId id="261" r:id="rId16"/>
    <p:sldId id="262" r:id="rId17"/>
    <p:sldId id="307" r:id="rId18"/>
    <p:sldId id="265" r:id="rId19"/>
    <p:sldId id="289" r:id="rId20"/>
    <p:sldId id="309" r:id="rId21"/>
    <p:sldId id="290" r:id="rId22"/>
    <p:sldId id="263" r:id="rId23"/>
    <p:sldId id="285" r:id="rId24"/>
    <p:sldId id="283" r:id="rId25"/>
    <p:sldId id="279" r:id="rId26"/>
    <p:sldId id="304" r:id="rId27"/>
    <p:sldId id="286" r:id="rId28"/>
    <p:sldId id="310" r:id="rId29"/>
    <p:sldId id="308" r:id="rId30"/>
    <p:sldId id="281" r:id="rId31"/>
    <p:sldId id="288" r:id="rId32"/>
    <p:sldId id="311" r:id="rId33"/>
    <p:sldId id="31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8F1072-1F3A-B221-DBBC-473BCAE9D33A}" v="59" dt="2024-08-28T20:15:35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8" d="100"/>
          <a:sy n="38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16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FB8F1072-1F3A-B221-DBBC-473BCAE9D33A}"/>
    <pc:docChg chg="addSld delSld modSld sldOrd">
      <pc:chgData name="WENDALEE MARTIN WITTWER" userId="S::u0594444@umail.utah.edu::9fb0da18-f57d-4bac-a28f-413510cf2b5e" providerId="AD" clId="Web-{FB8F1072-1F3A-B221-DBBC-473BCAE9D33A}" dt="2024-08-28T20:15:30.296" v="53" actId="20577"/>
      <pc:docMkLst>
        <pc:docMk/>
      </pc:docMkLst>
      <pc:sldChg chg="modSp">
        <pc:chgData name="WENDALEE MARTIN WITTWER" userId="S::u0594444@umail.utah.edu::9fb0da18-f57d-4bac-a28f-413510cf2b5e" providerId="AD" clId="Web-{FB8F1072-1F3A-B221-DBBC-473BCAE9D33A}" dt="2024-08-28T20:00:31.890" v="7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FB8F1072-1F3A-B221-DBBC-473BCAE9D33A}" dt="2024-08-28T20:00:31.890" v="7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FB8F1072-1F3A-B221-DBBC-473BCAE9D33A}" dt="2024-08-28T20:00:44.422" v="9"/>
        <pc:sldMkLst>
          <pc:docMk/>
          <pc:sldMk cId="607765463" sldId="278"/>
        </pc:sldMkLst>
      </pc:sldChg>
      <pc:sldChg chg="modSp add del">
        <pc:chgData name="WENDALEE MARTIN WITTWER" userId="S::u0594444@umail.utah.edu::9fb0da18-f57d-4bac-a28f-413510cf2b5e" providerId="AD" clId="Web-{FB8F1072-1F3A-B221-DBBC-473BCAE9D33A}" dt="2024-08-28T20:13:06.996" v="38"/>
        <pc:sldMkLst>
          <pc:docMk/>
          <pc:sldMk cId="1653302051" sldId="280"/>
        </pc:sldMkLst>
        <pc:spChg chg="mod">
          <ac:chgData name="WENDALEE MARTIN WITTWER" userId="S::u0594444@umail.utah.edu::9fb0da18-f57d-4bac-a28f-413510cf2b5e" providerId="AD" clId="Web-{FB8F1072-1F3A-B221-DBBC-473BCAE9D33A}" dt="2024-08-28T20:10:27.588" v="28" actId="20577"/>
          <ac:spMkLst>
            <pc:docMk/>
            <pc:sldMk cId="1653302051" sldId="280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FB8F1072-1F3A-B221-DBBC-473BCAE9D33A}" dt="2024-08-28T20:10:09.056" v="27"/>
        <pc:sldMkLst>
          <pc:docMk/>
          <pc:sldMk cId="468539185" sldId="281"/>
        </pc:sldMkLst>
      </pc:sldChg>
      <pc:sldChg chg="ord">
        <pc:chgData name="WENDALEE MARTIN WITTWER" userId="S::u0594444@umail.utah.edu::9fb0da18-f57d-4bac-a28f-413510cf2b5e" providerId="AD" clId="Web-{FB8F1072-1F3A-B221-DBBC-473BCAE9D33A}" dt="2024-08-28T20:09:58.853" v="26"/>
        <pc:sldMkLst>
          <pc:docMk/>
          <pc:sldMk cId="2904239656" sldId="282"/>
        </pc:sldMkLst>
      </pc:sldChg>
      <pc:sldChg chg="ord">
        <pc:chgData name="WENDALEE MARTIN WITTWER" userId="S::u0594444@umail.utah.edu::9fb0da18-f57d-4bac-a28f-413510cf2b5e" providerId="AD" clId="Web-{FB8F1072-1F3A-B221-DBBC-473BCAE9D33A}" dt="2024-08-28T20:09:46.181" v="24"/>
        <pc:sldMkLst>
          <pc:docMk/>
          <pc:sldMk cId="66463040" sldId="284"/>
        </pc:sldMkLst>
      </pc:sldChg>
      <pc:sldChg chg="ord">
        <pc:chgData name="WENDALEE MARTIN WITTWER" userId="S::u0594444@umail.utah.edu::9fb0da18-f57d-4bac-a28f-413510cf2b5e" providerId="AD" clId="Web-{FB8F1072-1F3A-B221-DBBC-473BCAE9D33A}" dt="2024-08-28T20:11:52.589" v="32"/>
        <pc:sldMkLst>
          <pc:docMk/>
          <pc:sldMk cId="442242170" sldId="287"/>
        </pc:sldMkLst>
      </pc:sldChg>
      <pc:sldChg chg="ord">
        <pc:chgData name="WENDALEE MARTIN WITTWER" userId="S::u0594444@umail.utah.edu::9fb0da18-f57d-4bac-a28f-413510cf2b5e" providerId="AD" clId="Web-{FB8F1072-1F3A-B221-DBBC-473BCAE9D33A}" dt="2024-08-28T20:09:52.931" v="25"/>
        <pc:sldMkLst>
          <pc:docMk/>
          <pc:sldMk cId="3506442606" sldId="290"/>
        </pc:sldMkLst>
      </pc:sldChg>
      <pc:sldChg chg="add">
        <pc:chgData name="WENDALEE MARTIN WITTWER" userId="S::u0594444@umail.utah.edu::9fb0da18-f57d-4bac-a28f-413510cf2b5e" providerId="AD" clId="Web-{FB8F1072-1F3A-B221-DBBC-473BCAE9D33A}" dt="2024-08-28T20:00:37.844" v="8"/>
        <pc:sldMkLst>
          <pc:docMk/>
          <pc:sldMk cId="195245816" sldId="302"/>
        </pc:sldMkLst>
      </pc:sldChg>
      <pc:sldChg chg="add ord">
        <pc:chgData name="WENDALEE MARTIN WITTWER" userId="S::u0594444@umail.utah.edu::9fb0da18-f57d-4bac-a28f-413510cf2b5e" providerId="AD" clId="Web-{FB8F1072-1F3A-B221-DBBC-473BCAE9D33A}" dt="2024-08-28T20:12:05.605" v="34"/>
        <pc:sldMkLst>
          <pc:docMk/>
          <pc:sldMk cId="1965741737" sldId="303"/>
        </pc:sldMkLst>
      </pc:sldChg>
      <pc:sldChg chg="add ord">
        <pc:chgData name="WENDALEE MARTIN WITTWER" userId="S::u0594444@umail.utah.edu::9fb0da18-f57d-4bac-a28f-413510cf2b5e" providerId="AD" clId="Web-{FB8F1072-1F3A-B221-DBBC-473BCAE9D33A}" dt="2024-08-28T20:12:11.230" v="35"/>
        <pc:sldMkLst>
          <pc:docMk/>
          <pc:sldMk cId="558586610" sldId="304"/>
        </pc:sldMkLst>
      </pc:sldChg>
      <pc:sldChg chg="add ord">
        <pc:chgData name="WENDALEE MARTIN WITTWER" userId="S::u0594444@umail.utah.edu::9fb0da18-f57d-4bac-a28f-413510cf2b5e" providerId="AD" clId="Web-{FB8F1072-1F3A-B221-DBBC-473BCAE9D33A}" dt="2024-08-28T20:12:18.105" v="36"/>
        <pc:sldMkLst>
          <pc:docMk/>
          <pc:sldMk cId="675316432" sldId="305"/>
        </pc:sldMkLst>
      </pc:sldChg>
      <pc:sldChg chg="modSp add replId">
        <pc:chgData name="WENDALEE MARTIN WITTWER" userId="S::u0594444@umail.utah.edu::9fb0da18-f57d-4bac-a28f-413510cf2b5e" providerId="AD" clId="Web-{FB8F1072-1F3A-B221-DBBC-473BCAE9D33A}" dt="2024-08-28T20:08:59.180" v="20" actId="1076"/>
        <pc:sldMkLst>
          <pc:docMk/>
          <pc:sldMk cId="702985234" sldId="306"/>
        </pc:sldMkLst>
        <pc:spChg chg="mod">
          <ac:chgData name="WENDALEE MARTIN WITTWER" userId="S::u0594444@umail.utah.edu::9fb0da18-f57d-4bac-a28f-413510cf2b5e" providerId="AD" clId="Web-{FB8F1072-1F3A-B221-DBBC-473BCAE9D33A}" dt="2024-08-28T20:08:59.180" v="20" actId="1076"/>
          <ac:spMkLst>
            <pc:docMk/>
            <pc:sldMk cId="702985234" sldId="306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B8F1072-1F3A-B221-DBBC-473BCAE9D33A}" dt="2024-08-28T20:09:41.540" v="23" actId="20577"/>
        <pc:sldMkLst>
          <pc:docMk/>
          <pc:sldMk cId="1371242125" sldId="307"/>
        </pc:sldMkLst>
        <pc:spChg chg="mod">
          <ac:chgData name="WENDALEE MARTIN WITTWER" userId="S::u0594444@umail.utah.edu::9fb0da18-f57d-4bac-a28f-413510cf2b5e" providerId="AD" clId="Web-{FB8F1072-1F3A-B221-DBBC-473BCAE9D33A}" dt="2024-08-28T20:09:41.540" v="23" actId="20577"/>
          <ac:spMkLst>
            <pc:docMk/>
            <pc:sldMk cId="1371242125" sldId="30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B8F1072-1F3A-B221-DBBC-473BCAE9D33A}" dt="2024-08-28T20:10:56.932" v="30" actId="20577"/>
        <pc:sldMkLst>
          <pc:docMk/>
          <pc:sldMk cId="2322497723" sldId="308"/>
        </pc:sldMkLst>
        <pc:spChg chg="mod">
          <ac:chgData name="WENDALEE MARTIN WITTWER" userId="S::u0594444@umail.utah.edu::9fb0da18-f57d-4bac-a28f-413510cf2b5e" providerId="AD" clId="Web-{FB8F1072-1F3A-B221-DBBC-473BCAE9D33A}" dt="2024-08-28T20:10:56.932" v="30" actId="20577"/>
          <ac:spMkLst>
            <pc:docMk/>
            <pc:sldMk cId="2322497723" sldId="308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B8F1072-1F3A-B221-DBBC-473BCAE9D33A}" dt="2024-08-28T20:13:24.465" v="42" actId="20577"/>
        <pc:sldMkLst>
          <pc:docMk/>
          <pc:sldMk cId="3558223239" sldId="309"/>
        </pc:sldMkLst>
        <pc:spChg chg="mod">
          <ac:chgData name="WENDALEE MARTIN WITTWER" userId="S::u0594444@umail.utah.edu::9fb0da18-f57d-4bac-a28f-413510cf2b5e" providerId="AD" clId="Web-{FB8F1072-1F3A-B221-DBBC-473BCAE9D33A}" dt="2024-08-28T20:13:24.465" v="42" actId="20577"/>
          <ac:spMkLst>
            <pc:docMk/>
            <pc:sldMk cId="3558223239" sldId="309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B8F1072-1F3A-B221-DBBC-473BCAE9D33A}" dt="2024-08-28T20:13:41.669" v="45" actId="20577"/>
        <pc:sldMkLst>
          <pc:docMk/>
          <pc:sldMk cId="3679726994" sldId="310"/>
        </pc:sldMkLst>
        <pc:spChg chg="mod">
          <ac:chgData name="WENDALEE MARTIN WITTWER" userId="S::u0594444@umail.utah.edu::9fb0da18-f57d-4bac-a28f-413510cf2b5e" providerId="AD" clId="Web-{FB8F1072-1F3A-B221-DBBC-473BCAE9D33A}" dt="2024-08-28T20:13:41.669" v="45" actId="20577"/>
          <ac:spMkLst>
            <pc:docMk/>
            <pc:sldMk cId="3679726994" sldId="310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B8F1072-1F3A-B221-DBBC-473BCAE9D33A}" dt="2024-08-28T20:14:36.279" v="48" actId="20577"/>
        <pc:sldMkLst>
          <pc:docMk/>
          <pc:sldMk cId="2707355413" sldId="311"/>
        </pc:sldMkLst>
        <pc:spChg chg="mod">
          <ac:chgData name="WENDALEE MARTIN WITTWER" userId="S::u0594444@umail.utah.edu::9fb0da18-f57d-4bac-a28f-413510cf2b5e" providerId="AD" clId="Web-{FB8F1072-1F3A-B221-DBBC-473BCAE9D33A}" dt="2024-08-28T20:14:36.279" v="48" actId="20577"/>
          <ac:spMkLst>
            <pc:docMk/>
            <pc:sldMk cId="2707355413" sldId="311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B8F1072-1F3A-B221-DBBC-473BCAE9D33A}" dt="2024-08-28T20:15:30.296" v="53" actId="20577"/>
        <pc:sldMkLst>
          <pc:docMk/>
          <pc:sldMk cId="1958406741" sldId="312"/>
        </pc:sldMkLst>
        <pc:spChg chg="mod">
          <ac:chgData name="WENDALEE MARTIN WITTWER" userId="S::u0594444@umail.utah.edu::9fb0da18-f57d-4bac-a28f-413510cf2b5e" providerId="AD" clId="Web-{FB8F1072-1F3A-B221-DBBC-473BCAE9D33A}" dt="2024-08-28T20:15:30.296" v="53" actId="20577"/>
          <ac:spMkLst>
            <pc:docMk/>
            <pc:sldMk cId="1958406741" sldId="31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32648" y="2769489"/>
            <a:ext cx="119362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compound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85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1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soup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amount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42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flour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19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around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23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outline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42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wound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91599" y="6197600"/>
            <a:ext cx="3587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ou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/, wound up; /ü/, wound/injury</a:t>
            </a: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245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about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57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outside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4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council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586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announce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67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county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726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flounder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97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youth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39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encounter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02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proud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35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found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mouth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0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account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3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background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thousand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4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1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bound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group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F900EF-75B3-4A74-A05D-DB42E1DE9E95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1C52B92B-8FF0-4638-8F7E-24A0D08F89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F220EE-1C0D-4F8A-998A-0B47FF4FF7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168</Words>
  <Application>Microsoft Office PowerPoint</Application>
  <PresentationFormat>Widescreen</PresentationFormat>
  <Paragraphs>40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11.5</vt:lpstr>
      <vt:lpstr>Shazam!</vt:lpstr>
      <vt:lpstr>found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66</cp:revision>
  <dcterms:created xsi:type="dcterms:W3CDTF">2017-08-10T22:22:47Z</dcterms:created>
  <dcterms:modified xsi:type="dcterms:W3CDTF">2024-08-28T20:15:40Z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