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02" r:id="rId6"/>
    <p:sldId id="258" r:id="rId7"/>
    <p:sldId id="277" r:id="rId8"/>
    <p:sldId id="303" r:id="rId9"/>
    <p:sldId id="314" r:id="rId10"/>
    <p:sldId id="313" r:id="rId11"/>
    <p:sldId id="312" r:id="rId12"/>
    <p:sldId id="311" r:id="rId13"/>
    <p:sldId id="309" r:id="rId14"/>
    <p:sldId id="31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FBAC8D-7951-4AE4-2AFF-9142B5C7E38A}" v="84" dt="2024-08-28T18:40:04.255"/>
    <p1510:client id="{BA5EA0AA-D861-9EE2-4801-F7F4DDC8B165}" v="313" dt="2024-08-28T19:55:48.2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94660"/>
  </p:normalViewPr>
  <p:slideViewPr>
    <p:cSldViewPr snapToGrid="0">
      <p:cViewPr varScale="1">
        <p:scale>
          <a:sx n="40" d="100"/>
          <a:sy n="40" d="100"/>
        </p:scale>
        <p:origin x="7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41FBAC8D-7951-4AE4-2AFF-9142B5C7E38A}"/>
    <pc:docChg chg="addSld delSld modSld">
      <pc:chgData name="WENDALEE MARTIN WITTWER" userId="S::u0594444@umail.utah.edu::9fb0da18-f57d-4bac-a28f-413510cf2b5e" providerId="AD" clId="Web-{41FBAC8D-7951-4AE4-2AFF-9142B5C7E38A}" dt="2024-08-28T18:40:04.255" v="80"/>
      <pc:docMkLst>
        <pc:docMk/>
      </pc:docMkLst>
      <pc:sldChg chg="modSp">
        <pc:chgData name="WENDALEE MARTIN WITTWER" userId="S::u0594444@umail.utah.edu::9fb0da18-f57d-4bac-a28f-413510cf2b5e" providerId="AD" clId="Web-{41FBAC8D-7951-4AE4-2AFF-9142B5C7E38A}" dt="2024-08-28T18:23:52.936" v="3" actId="20577"/>
        <pc:sldMkLst>
          <pc:docMk/>
          <pc:sldMk cId="4216634596" sldId="256"/>
        </pc:sldMkLst>
        <pc:spChg chg="mod">
          <ac:chgData name="WENDALEE MARTIN WITTWER" userId="S::u0594444@umail.utah.edu::9fb0da18-f57d-4bac-a28f-413510cf2b5e" providerId="AD" clId="Web-{41FBAC8D-7951-4AE4-2AFF-9142B5C7E38A}" dt="2024-08-28T18:23:52.936" v="3" actId="20577"/>
          <ac:spMkLst>
            <pc:docMk/>
            <pc:sldMk cId="4216634596" sldId="256"/>
            <ac:spMk id="3" creationId="{00000000-0000-0000-0000-000000000000}"/>
          </ac:spMkLst>
        </pc:spChg>
      </pc:sldChg>
      <pc:sldChg chg="del">
        <pc:chgData name="WENDALEE MARTIN WITTWER" userId="S::u0594444@umail.utah.edu::9fb0da18-f57d-4bac-a28f-413510cf2b5e" providerId="AD" clId="Web-{41FBAC8D-7951-4AE4-2AFF-9142B5C7E38A}" dt="2024-08-28T18:24:32.436" v="7"/>
        <pc:sldMkLst>
          <pc:docMk/>
          <pc:sldMk cId="1971910699" sldId="257"/>
        </pc:sldMkLst>
      </pc:sldChg>
      <pc:sldChg chg="modSp add">
        <pc:chgData name="WENDALEE MARTIN WITTWER" userId="S::u0594444@umail.utah.edu::9fb0da18-f57d-4bac-a28f-413510cf2b5e" providerId="AD" clId="Web-{41FBAC8D-7951-4AE4-2AFF-9142B5C7E38A}" dt="2024-08-28T18:33:48.324" v="50" actId="20577"/>
        <pc:sldMkLst>
          <pc:docMk/>
          <pc:sldMk cId="2267746553" sldId="258"/>
        </pc:sldMkLst>
        <pc:spChg chg="mod">
          <ac:chgData name="WENDALEE MARTIN WITTWER" userId="S::u0594444@umail.utah.edu::9fb0da18-f57d-4bac-a28f-413510cf2b5e" providerId="AD" clId="Web-{41FBAC8D-7951-4AE4-2AFF-9142B5C7E38A}" dt="2024-08-28T18:30:36.992" v="43" actId="20577"/>
          <ac:spMkLst>
            <pc:docMk/>
            <pc:sldMk cId="2267746553" sldId="258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41FBAC8D-7951-4AE4-2AFF-9142B5C7E38A}" dt="2024-08-28T18:33:48.324" v="50" actId="20577"/>
          <ac:spMkLst>
            <pc:docMk/>
            <pc:sldMk cId="2267746553" sldId="258"/>
            <ac:spMk id="3" creationId="{00000000-0000-0000-0000-000000000000}"/>
          </ac:spMkLst>
        </pc:spChg>
      </pc:sldChg>
      <pc:sldChg chg="del">
        <pc:chgData name="WENDALEE MARTIN WITTWER" userId="S::u0594444@umail.utah.edu::9fb0da18-f57d-4bac-a28f-413510cf2b5e" providerId="AD" clId="Web-{41FBAC8D-7951-4AE4-2AFF-9142B5C7E38A}" dt="2024-08-28T18:24:27.561" v="6"/>
        <pc:sldMkLst>
          <pc:docMk/>
          <pc:sldMk cId="3466542511" sldId="259"/>
        </pc:sldMkLst>
      </pc:sldChg>
      <pc:sldChg chg="add">
        <pc:chgData name="WENDALEE MARTIN WITTWER" userId="S::u0594444@umail.utah.edu::9fb0da18-f57d-4bac-a28f-413510cf2b5e" providerId="AD" clId="Web-{41FBAC8D-7951-4AE4-2AFF-9142B5C7E38A}" dt="2024-08-28T18:24:47.077" v="8"/>
        <pc:sldMkLst>
          <pc:docMk/>
          <pc:sldMk cId="2055808520" sldId="277"/>
        </pc:sldMkLst>
      </pc:sldChg>
      <pc:sldChg chg="add">
        <pc:chgData name="WENDALEE MARTIN WITTWER" userId="S::u0594444@umail.utah.edu::9fb0da18-f57d-4bac-a28f-413510cf2b5e" providerId="AD" clId="Web-{41FBAC8D-7951-4AE4-2AFF-9142B5C7E38A}" dt="2024-08-28T18:25:22.172" v="12"/>
        <pc:sldMkLst>
          <pc:docMk/>
          <pc:sldMk cId="3085650608" sldId="301"/>
        </pc:sldMkLst>
      </pc:sldChg>
      <pc:sldChg chg="add">
        <pc:chgData name="WENDALEE MARTIN WITTWER" userId="S::u0594444@umail.utah.edu::9fb0da18-f57d-4bac-a28f-413510cf2b5e" providerId="AD" clId="Web-{41FBAC8D-7951-4AE4-2AFF-9142B5C7E38A}" dt="2024-08-28T18:24:17.905" v="5"/>
        <pc:sldMkLst>
          <pc:docMk/>
          <pc:sldMk cId="2130430404" sldId="302"/>
        </pc:sldMkLst>
      </pc:sldChg>
      <pc:sldChg chg="modSp add">
        <pc:chgData name="WENDALEE MARTIN WITTWER" userId="S::u0594444@umail.utah.edu::9fb0da18-f57d-4bac-a28f-413510cf2b5e" providerId="AD" clId="Web-{41FBAC8D-7951-4AE4-2AFF-9142B5C7E38A}" dt="2024-08-28T18:37:26.579" v="74" actId="20577"/>
        <pc:sldMkLst>
          <pc:docMk/>
          <pc:sldMk cId="425239944" sldId="303"/>
        </pc:sldMkLst>
        <pc:spChg chg="mod">
          <ac:chgData name="WENDALEE MARTIN WITTWER" userId="S::u0594444@umail.utah.edu::9fb0da18-f57d-4bac-a28f-413510cf2b5e" providerId="AD" clId="Web-{41FBAC8D-7951-4AE4-2AFF-9142B5C7E38A}" dt="2024-08-28T18:37:26.579" v="74" actId="20577"/>
          <ac:spMkLst>
            <pc:docMk/>
            <pc:sldMk cId="425239944" sldId="303"/>
            <ac:spMk id="4" creationId="{00000000-0000-0000-0000-000000000000}"/>
          </ac:spMkLst>
        </pc:spChg>
      </pc:sldChg>
      <pc:sldChg chg="add">
        <pc:chgData name="WENDALEE MARTIN WITTWER" userId="S::u0594444@umail.utah.edu::9fb0da18-f57d-4bac-a28f-413510cf2b5e" providerId="AD" clId="Web-{41FBAC8D-7951-4AE4-2AFF-9142B5C7E38A}" dt="2024-08-28T18:25:22.172" v="11"/>
        <pc:sldMkLst>
          <pc:docMk/>
          <pc:sldMk cId="1602671368" sldId="304"/>
        </pc:sldMkLst>
      </pc:sldChg>
      <pc:sldChg chg="add">
        <pc:chgData name="WENDALEE MARTIN WITTWER" userId="S::u0594444@umail.utah.edu::9fb0da18-f57d-4bac-a28f-413510cf2b5e" providerId="AD" clId="Web-{41FBAC8D-7951-4AE4-2AFF-9142B5C7E38A}" dt="2024-08-28T18:25:22.156" v="10"/>
        <pc:sldMkLst>
          <pc:docMk/>
          <pc:sldMk cId="840745475" sldId="305"/>
        </pc:sldMkLst>
      </pc:sldChg>
      <pc:sldChg chg="add">
        <pc:chgData name="WENDALEE MARTIN WITTWER" userId="S::u0594444@umail.utah.edu::9fb0da18-f57d-4bac-a28f-413510cf2b5e" providerId="AD" clId="Web-{41FBAC8D-7951-4AE4-2AFF-9142B5C7E38A}" dt="2024-08-28T18:25:22.203" v="15"/>
        <pc:sldMkLst>
          <pc:docMk/>
          <pc:sldMk cId="1610890947" sldId="306"/>
        </pc:sldMkLst>
      </pc:sldChg>
      <pc:sldChg chg="add">
        <pc:chgData name="WENDALEE MARTIN WITTWER" userId="S::u0594444@umail.utah.edu::9fb0da18-f57d-4bac-a28f-413510cf2b5e" providerId="AD" clId="Web-{41FBAC8D-7951-4AE4-2AFF-9142B5C7E38A}" dt="2024-08-28T18:25:22.203" v="14"/>
        <pc:sldMkLst>
          <pc:docMk/>
          <pc:sldMk cId="3351234232" sldId="307"/>
        </pc:sldMkLst>
      </pc:sldChg>
      <pc:sldChg chg="add">
        <pc:chgData name="WENDALEE MARTIN WITTWER" userId="S::u0594444@umail.utah.edu::9fb0da18-f57d-4bac-a28f-413510cf2b5e" providerId="AD" clId="Web-{41FBAC8D-7951-4AE4-2AFF-9142B5C7E38A}" dt="2024-08-28T18:25:22.188" v="13"/>
        <pc:sldMkLst>
          <pc:docMk/>
          <pc:sldMk cId="3441484656" sldId="308"/>
        </pc:sldMkLst>
      </pc:sldChg>
      <pc:sldChg chg="add">
        <pc:chgData name="WENDALEE MARTIN WITTWER" userId="S::u0594444@umail.utah.edu::9fb0da18-f57d-4bac-a28f-413510cf2b5e" providerId="AD" clId="Web-{41FBAC8D-7951-4AE4-2AFF-9142B5C7E38A}" dt="2024-08-28T18:38:52.128" v="75"/>
        <pc:sldMkLst>
          <pc:docMk/>
          <pc:sldMk cId="1842690225" sldId="309"/>
        </pc:sldMkLst>
      </pc:sldChg>
      <pc:sldChg chg="add">
        <pc:chgData name="WENDALEE MARTIN WITTWER" userId="S::u0594444@umail.utah.edu::9fb0da18-f57d-4bac-a28f-413510cf2b5e" providerId="AD" clId="Web-{41FBAC8D-7951-4AE4-2AFF-9142B5C7E38A}" dt="2024-08-28T18:39:04.191" v="76"/>
        <pc:sldMkLst>
          <pc:docMk/>
          <pc:sldMk cId="2499687148" sldId="310"/>
        </pc:sldMkLst>
      </pc:sldChg>
      <pc:sldChg chg="add">
        <pc:chgData name="WENDALEE MARTIN WITTWER" userId="S::u0594444@umail.utah.edu::9fb0da18-f57d-4bac-a28f-413510cf2b5e" providerId="AD" clId="Web-{41FBAC8D-7951-4AE4-2AFF-9142B5C7E38A}" dt="2024-08-28T18:39:22.895" v="77"/>
        <pc:sldMkLst>
          <pc:docMk/>
          <pc:sldMk cId="1615684208" sldId="311"/>
        </pc:sldMkLst>
      </pc:sldChg>
      <pc:sldChg chg="add">
        <pc:chgData name="WENDALEE MARTIN WITTWER" userId="S::u0594444@umail.utah.edu::9fb0da18-f57d-4bac-a28f-413510cf2b5e" providerId="AD" clId="Web-{41FBAC8D-7951-4AE4-2AFF-9142B5C7E38A}" dt="2024-08-28T18:39:36.223" v="78"/>
        <pc:sldMkLst>
          <pc:docMk/>
          <pc:sldMk cId="735338715" sldId="312"/>
        </pc:sldMkLst>
      </pc:sldChg>
      <pc:sldChg chg="add">
        <pc:chgData name="WENDALEE MARTIN WITTWER" userId="S::u0594444@umail.utah.edu::9fb0da18-f57d-4bac-a28f-413510cf2b5e" providerId="AD" clId="Web-{41FBAC8D-7951-4AE4-2AFF-9142B5C7E38A}" dt="2024-08-28T18:39:51.255" v="79"/>
        <pc:sldMkLst>
          <pc:docMk/>
          <pc:sldMk cId="3686958889" sldId="313"/>
        </pc:sldMkLst>
      </pc:sldChg>
      <pc:sldChg chg="add">
        <pc:chgData name="WENDALEE MARTIN WITTWER" userId="S::u0594444@umail.utah.edu::9fb0da18-f57d-4bac-a28f-413510cf2b5e" providerId="AD" clId="Web-{41FBAC8D-7951-4AE4-2AFF-9142B5C7E38A}" dt="2024-08-28T18:40:04.255" v="80"/>
        <pc:sldMkLst>
          <pc:docMk/>
          <pc:sldMk cId="3922628192" sldId="314"/>
        </pc:sldMkLst>
      </pc:sldChg>
    </pc:docChg>
  </pc:docChgLst>
  <pc:docChgLst>
    <pc:chgData name="WENDALEE MARTIN WITTWER" userId="S::u0594444@umail.utah.edu::9fb0da18-f57d-4bac-a28f-413510cf2b5e" providerId="AD" clId="Web-{BA5EA0AA-D861-9EE2-4801-F7F4DDC8B165}"/>
    <pc:docChg chg="delSld modSld">
      <pc:chgData name="WENDALEE MARTIN WITTWER" userId="S::u0594444@umail.utah.edu::9fb0da18-f57d-4bac-a28f-413510cf2b5e" providerId="AD" clId="Web-{BA5EA0AA-D861-9EE2-4801-F7F4DDC8B165}" dt="2024-08-28T19:55:48.253" v="305" actId="20577"/>
      <pc:docMkLst>
        <pc:docMk/>
      </pc:docMkLst>
      <pc:sldChg chg="del">
        <pc:chgData name="WENDALEE MARTIN WITTWER" userId="S::u0594444@umail.utah.edu::9fb0da18-f57d-4bac-a28f-413510cf2b5e" providerId="AD" clId="Web-{BA5EA0AA-D861-9EE2-4801-F7F4DDC8B165}" dt="2024-08-28T18:40:59.796" v="2"/>
        <pc:sldMkLst>
          <pc:docMk/>
          <pc:sldMk cId="3085650608" sldId="301"/>
        </pc:sldMkLst>
      </pc:sldChg>
      <pc:sldChg chg="modSp">
        <pc:chgData name="WENDALEE MARTIN WITTWER" userId="S::u0594444@umail.utah.edu::9fb0da18-f57d-4bac-a28f-413510cf2b5e" providerId="AD" clId="Web-{BA5EA0AA-D861-9EE2-4801-F7F4DDC8B165}" dt="2024-08-28T19:45:29.305" v="296" actId="20577"/>
        <pc:sldMkLst>
          <pc:docMk/>
          <pc:sldMk cId="425239944" sldId="303"/>
        </pc:sldMkLst>
        <pc:spChg chg="mod">
          <ac:chgData name="WENDALEE MARTIN WITTWER" userId="S::u0594444@umail.utah.edu::9fb0da18-f57d-4bac-a28f-413510cf2b5e" providerId="AD" clId="Web-{BA5EA0AA-D861-9EE2-4801-F7F4DDC8B165}" dt="2024-08-28T19:45:29.305" v="296" actId="20577"/>
          <ac:spMkLst>
            <pc:docMk/>
            <pc:sldMk cId="425239944" sldId="303"/>
            <ac:spMk id="4" creationId="{00000000-0000-0000-0000-000000000000}"/>
          </ac:spMkLst>
        </pc:spChg>
      </pc:sldChg>
      <pc:sldChg chg="del">
        <pc:chgData name="WENDALEE MARTIN WITTWER" userId="S::u0594444@umail.utah.edu::9fb0da18-f57d-4bac-a28f-413510cf2b5e" providerId="AD" clId="Web-{BA5EA0AA-D861-9EE2-4801-F7F4DDC8B165}" dt="2024-08-28T18:40:56.671" v="1"/>
        <pc:sldMkLst>
          <pc:docMk/>
          <pc:sldMk cId="1602671368" sldId="304"/>
        </pc:sldMkLst>
      </pc:sldChg>
      <pc:sldChg chg="del">
        <pc:chgData name="WENDALEE MARTIN WITTWER" userId="S::u0594444@umail.utah.edu::9fb0da18-f57d-4bac-a28f-413510cf2b5e" providerId="AD" clId="Web-{BA5EA0AA-D861-9EE2-4801-F7F4DDC8B165}" dt="2024-08-28T18:40:52.421" v="0"/>
        <pc:sldMkLst>
          <pc:docMk/>
          <pc:sldMk cId="840745475" sldId="305"/>
        </pc:sldMkLst>
      </pc:sldChg>
      <pc:sldChg chg="del">
        <pc:chgData name="WENDALEE MARTIN WITTWER" userId="S::u0594444@umail.utah.edu::9fb0da18-f57d-4bac-a28f-413510cf2b5e" providerId="AD" clId="Web-{BA5EA0AA-D861-9EE2-4801-F7F4DDC8B165}" dt="2024-08-28T18:41:09.562" v="5"/>
        <pc:sldMkLst>
          <pc:docMk/>
          <pc:sldMk cId="1610890947" sldId="306"/>
        </pc:sldMkLst>
      </pc:sldChg>
      <pc:sldChg chg="del">
        <pc:chgData name="WENDALEE MARTIN WITTWER" userId="S::u0594444@umail.utah.edu::9fb0da18-f57d-4bac-a28f-413510cf2b5e" providerId="AD" clId="Web-{BA5EA0AA-D861-9EE2-4801-F7F4DDC8B165}" dt="2024-08-28T18:41:07.249" v="4"/>
        <pc:sldMkLst>
          <pc:docMk/>
          <pc:sldMk cId="3351234232" sldId="307"/>
        </pc:sldMkLst>
      </pc:sldChg>
      <pc:sldChg chg="del">
        <pc:chgData name="WENDALEE MARTIN WITTWER" userId="S::u0594444@umail.utah.edu::9fb0da18-f57d-4bac-a28f-413510cf2b5e" providerId="AD" clId="Web-{BA5EA0AA-D861-9EE2-4801-F7F4DDC8B165}" dt="2024-08-28T18:41:04.827" v="3"/>
        <pc:sldMkLst>
          <pc:docMk/>
          <pc:sldMk cId="3441484656" sldId="308"/>
        </pc:sldMkLst>
      </pc:sldChg>
      <pc:sldChg chg="modSp">
        <pc:chgData name="WENDALEE MARTIN WITTWER" userId="S::u0594444@umail.utah.edu::9fb0da18-f57d-4bac-a28f-413510cf2b5e" providerId="AD" clId="Web-{BA5EA0AA-D861-9EE2-4801-F7F4DDC8B165}" dt="2024-08-28T19:45:01.429" v="293" actId="20577"/>
        <pc:sldMkLst>
          <pc:docMk/>
          <pc:sldMk cId="1842690225" sldId="309"/>
        </pc:sldMkLst>
        <pc:spChg chg="mod">
          <ac:chgData name="WENDALEE MARTIN WITTWER" userId="S::u0594444@umail.utah.edu::9fb0da18-f57d-4bac-a28f-413510cf2b5e" providerId="AD" clId="Web-{BA5EA0AA-D861-9EE2-4801-F7F4DDC8B165}" dt="2024-08-28T19:45:01.429" v="293" actId="20577"/>
          <ac:spMkLst>
            <pc:docMk/>
            <pc:sldMk cId="1842690225" sldId="309"/>
            <ac:spMk id="3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BA5EA0AA-D861-9EE2-4801-F7F4DDC8B165}" dt="2024-08-28T19:55:48.253" v="305" actId="20577"/>
        <pc:sldMkLst>
          <pc:docMk/>
          <pc:sldMk cId="2499687148" sldId="310"/>
        </pc:sldMkLst>
        <pc:spChg chg="mod">
          <ac:chgData name="WENDALEE MARTIN WITTWER" userId="S::u0594444@umail.utah.edu::9fb0da18-f57d-4bac-a28f-413510cf2b5e" providerId="AD" clId="Web-{BA5EA0AA-D861-9EE2-4801-F7F4DDC8B165}" dt="2024-08-28T19:55:48.253" v="305" actId="20577"/>
          <ac:spMkLst>
            <pc:docMk/>
            <pc:sldMk cId="2499687148" sldId="310"/>
            <ac:spMk id="3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BA5EA0AA-D861-9EE2-4801-F7F4DDC8B165}" dt="2024-08-28T19:45:14.242" v="294" actId="20577"/>
        <pc:sldMkLst>
          <pc:docMk/>
          <pc:sldMk cId="1615684208" sldId="311"/>
        </pc:sldMkLst>
        <pc:spChg chg="mod">
          <ac:chgData name="WENDALEE MARTIN WITTWER" userId="S::u0594444@umail.utah.edu::9fb0da18-f57d-4bac-a28f-413510cf2b5e" providerId="AD" clId="Web-{BA5EA0AA-D861-9EE2-4801-F7F4DDC8B165}" dt="2024-08-28T19:45:14.242" v="294" actId="20577"/>
          <ac:spMkLst>
            <pc:docMk/>
            <pc:sldMk cId="1615684208" sldId="311"/>
            <ac:spMk id="4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BA5EA0AA-D861-9EE2-4801-F7F4DDC8B165}" dt="2024-08-28T19:24:59.393" v="133" actId="20577"/>
        <pc:sldMkLst>
          <pc:docMk/>
          <pc:sldMk cId="735338715" sldId="312"/>
        </pc:sldMkLst>
        <pc:spChg chg="mod">
          <ac:chgData name="WENDALEE MARTIN WITTWER" userId="S::u0594444@umail.utah.edu::9fb0da18-f57d-4bac-a28f-413510cf2b5e" providerId="AD" clId="Web-{BA5EA0AA-D861-9EE2-4801-F7F4DDC8B165}" dt="2024-08-28T19:24:19.892" v="124" actId="20577"/>
          <ac:spMkLst>
            <pc:docMk/>
            <pc:sldMk cId="735338715" sldId="312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BA5EA0AA-D861-9EE2-4801-F7F4DDC8B165}" dt="2024-08-28T19:24:59.393" v="133" actId="20577"/>
          <ac:spMkLst>
            <pc:docMk/>
            <pc:sldMk cId="735338715" sldId="312"/>
            <ac:spMk id="3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BA5EA0AA-D861-9EE2-4801-F7F4DDC8B165}" dt="2024-08-28T19:31:54.462" v="192" actId="20577"/>
        <pc:sldMkLst>
          <pc:docMk/>
          <pc:sldMk cId="3686958889" sldId="313"/>
        </pc:sldMkLst>
        <pc:spChg chg="mod">
          <ac:chgData name="WENDALEE MARTIN WITTWER" userId="S::u0594444@umail.utah.edu::9fb0da18-f57d-4bac-a28f-413510cf2b5e" providerId="AD" clId="Web-{BA5EA0AA-D861-9EE2-4801-F7F4DDC8B165}" dt="2024-08-28T19:31:54.462" v="192" actId="20577"/>
          <ac:spMkLst>
            <pc:docMk/>
            <pc:sldMk cId="3686958889" sldId="313"/>
            <ac:spMk id="3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BA5EA0AA-D861-9EE2-4801-F7F4DDC8B165}" dt="2024-08-28T19:45:23.195" v="295" actId="20577"/>
        <pc:sldMkLst>
          <pc:docMk/>
          <pc:sldMk cId="3922628192" sldId="314"/>
        </pc:sldMkLst>
        <pc:spChg chg="mod">
          <ac:chgData name="WENDALEE MARTIN WITTWER" userId="S::u0594444@umail.utah.edu::9fb0da18-f57d-4bac-a28f-413510cf2b5e" providerId="AD" clId="Web-{BA5EA0AA-D861-9EE2-4801-F7F4DDC8B165}" dt="2024-08-28T19:45:23.195" v="295" actId="20577"/>
          <ac:spMkLst>
            <pc:docMk/>
            <pc:sldMk cId="3922628192" sldId="314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6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2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3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8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90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9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3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11.4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Accuracy Activity: Be a Mind Reader</a:t>
            </a:r>
          </a:p>
        </p:txBody>
      </p:sp>
    </p:spTree>
    <p:extLst>
      <p:ext uri="{BB962C8B-B14F-4D97-AF65-F5344CB8AC3E}">
        <p14:creationId xmlns:p14="http://schemas.microsoft.com/office/powerpoint/2010/main" val="4216634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#2 Clues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 </a:t>
            </a:r>
          </a:p>
          <a:p>
            <a:pPr marL="514350" indent="-514350">
              <a:buAutoNum type="arabicPeriod"/>
            </a:pPr>
            <a:r>
              <a:rPr lang="en-US" dirty="0"/>
              <a:t>The word has an 'ow' vowel team.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The word has a digraph.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The word has one syllable.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The word refers to something's </a:t>
            </a:r>
            <a:r>
              <a:rPr lang="en-US" i="1" dirty="0"/>
              <a:t>development or increase.</a:t>
            </a:r>
            <a:endParaRPr lang="en-US" i="1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b="1" i="1" dirty="0"/>
              <a:t>**growth**</a:t>
            </a:r>
            <a:endParaRPr lang="en-US" b="1" i="1" dirty="0">
              <a:ea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690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#3 Clues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more than one syllable.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The word has an R-controlled syllable.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the '</a:t>
            </a:r>
            <a:r>
              <a:rPr lang="en-US" err="1"/>
              <a:t>ea</a:t>
            </a:r>
            <a:r>
              <a:rPr lang="en-US"/>
              <a:t>' vowel team.</a:t>
            </a:r>
            <a:endParaRPr lang="en-US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The word refers to something that is </a:t>
            </a:r>
            <a:r>
              <a:rPr lang="en-US" i="1" dirty="0"/>
              <a:t>above or raised</a:t>
            </a:r>
            <a:r>
              <a:rPr lang="en-US" dirty="0"/>
              <a:t>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en-US" b="1" i="1"/>
              <a:t>**overhead**</a:t>
            </a:r>
            <a:endParaRPr lang="en-US" b="1" i="1">
              <a:ea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687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prepare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8380"/>
            <a:ext cx="10515600" cy="507586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/>
              <a:t>To prepare</a:t>
            </a:r>
            <a:r>
              <a:rPr lang="en-US" i="1" dirty="0"/>
              <a:t>: </a:t>
            </a:r>
            <a:r>
              <a:rPr lang="en-US" dirty="0"/>
              <a:t>Choose 6-8 words to be displayed from current concept. Devise 5 clues for ONE word before working with students (on slide).</a:t>
            </a:r>
          </a:p>
          <a:p>
            <a:pPr lvl="1"/>
            <a:r>
              <a:rPr lang="en-US" sz="2800" dirty="0"/>
              <a:t>Clue #1 should always be: </a:t>
            </a:r>
            <a:r>
              <a:rPr lang="en-US" sz="2800" b="1" i="1" dirty="0"/>
              <a:t>“The word I’m thinking of is displayed here.” </a:t>
            </a:r>
            <a:endParaRPr lang="en-US" sz="2800" b="1" i="1" dirty="0">
              <a:ea typeface="Calibri"/>
              <a:cs typeface="Calibri"/>
            </a:endParaRPr>
          </a:p>
          <a:p>
            <a:pPr lvl="1"/>
            <a:r>
              <a:rPr lang="en-US" sz="2800" dirty="0"/>
              <a:t>Clues #2, 3, and 4 should target </a:t>
            </a:r>
            <a:r>
              <a:rPr lang="en-US" sz="2800" u="sng" dirty="0"/>
              <a:t>ORTHOGRAPHIC </a:t>
            </a:r>
            <a:r>
              <a:rPr lang="en-US" sz="2800" b="1" u="sng" dirty="0"/>
              <a:t>concepts</a:t>
            </a:r>
            <a:r>
              <a:rPr lang="en-US" sz="2800" dirty="0"/>
              <a:t> within that word (e.g., this word has a blend/digraph, etc.)</a:t>
            </a:r>
          </a:p>
          <a:p>
            <a:pPr lvl="1"/>
            <a:r>
              <a:rPr lang="en-US" sz="2800" dirty="0"/>
              <a:t>Clue #5 should always target the </a:t>
            </a:r>
            <a:r>
              <a:rPr lang="en-US" sz="2800" u="sng" dirty="0"/>
              <a:t>word’s </a:t>
            </a:r>
            <a:r>
              <a:rPr lang="en-US" sz="2800" b="1" u="sng" dirty="0"/>
              <a:t>meaning</a:t>
            </a:r>
            <a:r>
              <a:rPr lang="en-US" sz="2800" dirty="0"/>
              <a:t> with a student friendly definition.</a:t>
            </a:r>
            <a:endParaRPr lang="en-US" sz="2800" dirty="0">
              <a:ea typeface="Calibri"/>
              <a:cs typeface="Calibri"/>
            </a:endParaRPr>
          </a:p>
          <a:p>
            <a:pPr lvl="1"/>
            <a:r>
              <a:rPr lang="en-US" sz="2800" dirty="0">
                <a:ea typeface="Calibri"/>
                <a:cs typeface="Calibri"/>
              </a:rPr>
              <a:t>The first 3-4 clues should match other word choices to be displayed, so that the target word is not immediately guessed. Rather, choices are narrowed down before clue #5.</a:t>
            </a:r>
            <a:endParaRPr lang="en-US" sz="2800" dirty="0"/>
          </a:p>
          <a:p>
            <a:pPr lvl="1"/>
            <a:endParaRPr lang="en-US" sz="2800" dirty="0"/>
          </a:p>
          <a:p>
            <a:pPr lvl="1"/>
            <a:r>
              <a:rPr lang="en-US" sz="2800" b="1" dirty="0"/>
              <a:t>Or use provided clues on ‘hidden’ slides</a:t>
            </a:r>
            <a:endParaRPr lang="en-US" sz="2800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0430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435" y="703730"/>
            <a:ext cx="5334000" cy="4908175"/>
          </a:xfrm>
        </p:spPr>
        <p:txBody>
          <a:bodyPr>
            <a:noAutofit/>
          </a:bodyPr>
          <a:lstStyle/>
          <a:p>
            <a:pPr algn="ctr"/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reveal</a:t>
            </a:r>
            <a:br>
              <a:rPr lang="en-US" sz="6000" dirty="0">
                <a:latin typeface="Century Gothic"/>
              </a:rPr>
            </a:br>
            <a:r>
              <a:rPr lang="en-US" sz="6000" dirty="0">
                <a:latin typeface="Century Gothic"/>
              </a:rPr>
              <a:t>pleasant</a:t>
            </a:r>
            <a:br>
              <a:rPr lang="en-US" sz="6000" dirty="0">
                <a:latin typeface="Century Gothic"/>
              </a:rPr>
            </a:br>
            <a:r>
              <a:rPr lang="en-US" sz="6000" dirty="0">
                <a:latin typeface="Century Gothic"/>
              </a:rPr>
              <a:t>hollow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allow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939118" y="708213"/>
            <a:ext cx="5334000" cy="4908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6000" dirty="0">
              <a:latin typeface="Century Gothic" panose="020B0502020202020204" pitchFamily="34" charset="0"/>
            </a:endParaRPr>
          </a:p>
          <a:p>
            <a:pPr algn="ctr"/>
            <a:r>
              <a:rPr lang="en-US" sz="6000" dirty="0">
                <a:latin typeface="Century Gothic"/>
              </a:rPr>
              <a:t>feast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powder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shallow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breakable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play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0812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Tell S. to number their papers 1-5.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Display slide with words.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State each clue aloud.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S. must write a complete word after each clue (builds spelling automaticity).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Occasionally ask: </a:t>
            </a:r>
            <a:r>
              <a:rPr lang="en-US" b="1" i="1" dirty="0"/>
              <a:t>Did anyone have to change his/her word? Why?</a:t>
            </a:r>
            <a:endParaRPr lang="en-US" b="1" i="1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Provide last clue and ask: </a:t>
            </a:r>
            <a:r>
              <a:rPr lang="en-US" b="1" i="1" dirty="0"/>
              <a:t>What’s the word? S. answer chorally.</a:t>
            </a:r>
            <a:r>
              <a:rPr lang="en-US" i="1" dirty="0"/>
              <a:t> </a:t>
            </a:r>
            <a:endParaRPr lang="en-US" i="1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Ask: </a:t>
            </a:r>
            <a:r>
              <a:rPr lang="en-US" b="1" i="1" dirty="0"/>
              <a:t>Raise your hand if you had the word on the last clue?</a:t>
            </a:r>
            <a:r>
              <a:rPr lang="en-US" dirty="0"/>
              <a:t> (All S. raise hands). 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Say: </a:t>
            </a:r>
            <a:r>
              <a:rPr lang="en-US" b="1" i="1" dirty="0"/>
              <a:t>Keep your hand up if you had it on the 4th clue (3rd clue, etc.)</a:t>
            </a:r>
            <a:endParaRPr lang="en-US" b="1" i="1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5808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#1 Clues</a:t>
            </a:r>
          </a:p>
        </p:txBody>
      </p:sp>
      <p:sp>
        <p:nvSpPr>
          <p:cNvPr id="4" name="Notes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 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more than 1 syllable.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vowel team in the word says /</a:t>
            </a:r>
            <a:r>
              <a:rPr lang="en-US" dirty="0" err="1"/>
              <a:t>ou</a:t>
            </a:r>
            <a:r>
              <a:rPr lang="en-US" dirty="0"/>
              <a:t>/.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ea typeface="Calibri"/>
                <a:cs typeface="Calibri"/>
              </a:rPr>
              <a:t>The first syllable has a schwa.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means to </a:t>
            </a:r>
            <a:r>
              <a:rPr lang="en-US" i="1" dirty="0"/>
              <a:t>give permission</a:t>
            </a:r>
            <a:r>
              <a:rPr lang="en-US" dirty="0"/>
              <a:t>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en-US" b="1" dirty="0"/>
              <a:t>**</a:t>
            </a:r>
            <a:r>
              <a:rPr lang="en-US" b="1" i="1" dirty="0"/>
              <a:t>allow**</a:t>
            </a:r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5239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#2 Clues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 </a:t>
            </a:r>
          </a:p>
          <a:p>
            <a:pPr marL="514350" indent="-514350">
              <a:buAutoNum type="arabicPeriod"/>
            </a:pPr>
            <a:r>
              <a:rPr lang="en-US" dirty="0"/>
              <a:t>The word has an '</a:t>
            </a:r>
            <a:r>
              <a:rPr lang="en-US" dirty="0" err="1"/>
              <a:t>ea</a:t>
            </a:r>
            <a:r>
              <a:rPr lang="en-US" dirty="0"/>
              <a:t>' vowel team.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The word has a blend in the first syllable.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3 syllables.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means </a:t>
            </a:r>
            <a:r>
              <a:rPr lang="en-US" i="1" dirty="0"/>
              <a:t>easy to break</a:t>
            </a:r>
            <a:r>
              <a:rPr lang="en-US" dirty="0"/>
              <a:t>.</a:t>
            </a:r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b="1" i="1" dirty="0"/>
              <a:t>**breakable**</a:t>
            </a:r>
            <a:endParaRPr lang="en-US" b="1" i="1" dirty="0">
              <a:ea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628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#3 Clues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two syllables.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a schwa.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vowel team in the word says the short 'e' sound.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refers to something being </a:t>
            </a:r>
            <a:r>
              <a:rPr lang="en-US" i="1" dirty="0"/>
              <a:t>nice, enjoyable, or attractive</a:t>
            </a:r>
            <a:r>
              <a:rPr lang="en-US" dirty="0"/>
              <a:t>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en-US" b="1" i="1" dirty="0"/>
              <a:t>**pleasant**</a:t>
            </a:r>
            <a:endParaRPr lang="en-US" b="1" i="1" dirty="0">
              <a:ea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958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435" y="703730"/>
            <a:ext cx="5334000" cy="4908175"/>
          </a:xfrm>
        </p:spPr>
        <p:txBody>
          <a:bodyPr>
            <a:noAutofit/>
          </a:bodyPr>
          <a:lstStyle/>
          <a:p>
            <a:pPr algn="ctr"/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leadership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growth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overhead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disease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939118" y="708213"/>
            <a:ext cx="5334000" cy="4908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6000" dirty="0">
              <a:latin typeface="Century Gothic" panose="020B0502020202020204" pitchFamily="34" charset="0"/>
            </a:endParaRPr>
          </a:p>
          <a:p>
            <a:pPr algn="ctr"/>
            <a:r>
              <a:rPr lang="en-US" sz="6000" dirty="0">
                <a:latin typeface="Century Gothic"/>
              </a:rPr>
              <a:t>beneath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shallow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meadow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powder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338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#1 Clues</a:t>
            </a:r>
          </a:p>
        </p:txBody>
      </p:sp>
      <p:sp>
        <p:nvSpPr>
          <p:cNvPr id="4" name="Notes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 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a digraph.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vowel team in the word says the long 'e' sound.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ea typeface="Calibri"/>
                <a:cs typeface="Calibri"/>
              </a:rPr>
              <a:t>The word has 3 syllables.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refers to </a:t>
            </a:r>
            <a:r>
              <a:rPr lang="en-US" i="1" dirty="0"/>
              <a:t>someone in control</a:t>
            </a:r>
            <a:r>
              <a:rPr lang="en-US" dirty="0"/>
              <a:t> of a group or organization.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en-US" b="1" dirty="0"/>
              <a:t>**</a:t>
            </a:r>
            <a:r>
              <a:rPr lang="en-US" b="1" i="1" dirty="0"/>
              <a:t>leadership**</a:t>
            </a:r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15684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Props1.xml><?xml version="1.0" encoding="utf-8"?>
<ds:datastoreItem xmlns:ds="http://schemas.openxmlformats.org/officeDocument/2006/customXml" ds:itemID="{06552FDC-5F13-4F80-90BF-E0674C6C33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E8B059-B6D3-4CA1-82CD-9AA12462D2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35FDBFD-0069-4E38-8A3E-D7D9A024D876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159</Words>
  <Application>Microsoft Office PowerPoint</Application>
  <PresentationFormat>Widescreen</PresentationFormat>
  <Paragraphs>34</Paragraphs>
  <Slides>11</Slides>
  <Notes>0</Notes>
  <HiddenSlides>6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11.4</vt:lpstr>
      <vt:lpstr>To prepare</vt:lpstr>
      <vt:lpstr> reveal pleasant hollow allow</vt:lpstr>
      <vt:lpstr>To play</vt:lpstr>
      <vt:lpstr>Word #1 Clues</vt:lpstr>
      <vt:lpstr>Word #2 Clues</vt:lpstr>
      <vt:lpstr>Word #3 Clues</vt:lpstr>
      <vt:lpstr> leadership growth overhead disease</vt:lpstr>
      <vt:lpstr>Word #1 Clues</vt:lpstr>
      <vt:lpstr>Word #2 Clues</vt:lpstr>
      <vt:lpstr>Word #3 Clues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Kelly Robbins</dc:creator>
  <cp:lastModifiedBy>Kelly Robbins</cp:lastModifiedBy>
  <cp:revision>187</cp:revision>
  <dcterms:created xsi:type="dcterms:W3CDTF">2017-08-10T22:17:28Z</dcterms:created>
  <dcterms:modified xsi:type="dcterms:W3CDTF">2024-08-28T19:55:54Z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