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1" r:id="rId6"/>
    <p:sldId id="2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52621F-88BD-A1FC-75C8-3396161C8B38}" v="288" dt="2024-09-10T22:39:11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752621F-88BD-A1FC-75C8-3396161C8B38}"/>
    <pc:docChg chg="addSld delSld modSld">
      <pc:chgData name="WENDALEE MARTIN WITTWER" userId="S::u0594444@umail.utah.edu::9fb0da18-f57d-4bac-a28f-413510cf2b5e" providerId="AD" clId="Web-{A752621F-88BD-A1FC-75C8-3396161C8B38}" dt="2024-09-10T22:39:11.305" v="263"/>
      <pc:docMkLst>
        <pc:docMk/>
      </pc:docMkLst>
      <pc:sldChg chg="modSp">
        <pc:chgData name="WENDALEE MARTIN WITTWER" userId="S::u0594444@umail.utah.edu::9fb0da18-f57d-4bac-a28f-413510cf2b5e" providerId="AD" clId="Web-{A752621F-88BD-A1FC-75C8-3396161C8B38}" dt="2024-09-10T22:09:03.222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A752621F-88BD-A1FC-75C8-3396161C8B38}" dt="2024-09-10T22:09:03.222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 add del">
        <pc:chgData name="WENDALEE MARTIN WITTWER" userId="S::u0594444@umail.utah.edu::9fb0da18-f57d-4bac-a28f-413510cf2b5e" providerId="AD" clId="Web-{A752621F-88BD-A1FC-75C8-3396161C8B38}" dt="2024-09-10T22:18:50.906" v="87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A752621F-88BD-A1FC-75C8-3396161C8B38}" dt="2024-09-10T22:13:46.275" v="57" actId="20577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7:17.201" v="85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7:02.169" v="84" actId="1076"/>
          <ac:spMkLst>
            <pc:docMk/>
            <pc:sldMk cId="1971910699" sldId="257"/>
            <ac:spMk id="2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23.991" v="24" actId="1076"/>
          <ac:spMkLst>
            <pc:docMk/>
            <pc:sldMk cId="1971910699" sldId="257"/>
            <ac:spMk id="2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46.210" v="30" actId="1076"/>
          <ac:spMkLst>
            <pc:docMk/>
            <pc:sldMk cId="1971910699" sldId="257"/>
            <ac:spMk id="2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39.335" v="28" actId="1076"/>
          <ac:spMkLst>
            <pc:docMk/>
            <pc:sldMk cId="1971910699" sldId="257"/>
            <ac:spMk id="2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14.507" v="38" actId="1076"/>
          <ac:spMkLst>
            <pc:docMk/>
            <pc:sldMk cId="1971910699" sldId="257"/>
            <ac:spMk id="2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18.570" v="39" actId="1076"/>
          <ac:spMkLst>
            <pc:docMk/>
            <pc:sldMk cId="1971910699" sldId="257"/>
            <ac:spMk id="2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3:36.118" v="47" actId="20577"/>
          <ac:spMkLst>
            <pc:docMk/>
            <pc:sldMk cId="1971910699" sldId="257"/>
            <ac:spMk id="2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6:52.216" v="82" actId="1076"/>
          <ac:spMkLst>
            <pc:docMk/>
            <pc:sldMk cId="1971910699" sldId="257"/>
            <ac:spMk id="2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10.023" v="37" actId="1076"/>
          <ac:spMkLst>
            <pc:docMk/>
            <pc:sldMk cId="1971910699" sldId="257"/>
            <ac:spMk id="2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19.428" v="23" actId="1076"/>
          <ac:spMkLst>
            <pc:docMk/>
            <pc:sldMk cId="1971910699" sldId="257"/>
            <ac:spMk id="3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6:54.075" v="83" actId="1076"/>
          <ac:spMkLst>
            <pc:docMk/>
            <pc:sldMk cId="1971910699" sldId="257"/>
            <ac:spMk id="3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06.304" v="36" actId="1076"/>
          <ac:spMkLst>
            <pc:docMk/>
            <pc:sldMk cId="1971910699" sldId="257"/>
            <ac:spMk id="3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42.960" v="29" actId="1076"/>
          <ac:spMkLst>
            <pc:docMk/>
            <pc:sldMk cId="1971910699" sldId="257"/>
            <ac:spMk id="3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49.788" v="31" actId="1076"/>
          <ac:spMkLst>
            <pc:docMk/>
            <pc:sldMk cId="1971910699" sldId="257"/>
            <ac:spMk id="3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03.507" v="35" actId="1076"/>
          <ac:spMkLst>
            <pc:docMk/>
            <pc:sldMk cId="1971910699" sldId="257"/>
            <ac:spMk id="3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22.820" v="40" actId="1076"/>
          <ac:spMkLst>
            <pc:docMk/>
            <pc:sldMk cId="1971910699" sldId="257"/>
            <ac:spMk id="3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36.413" v="27" actId="1076"/>
          <ac:spMkLst>
            <pc:docMk/>
            <pc:sldMk cId="1971910699" sldId="257"/>
            <ac:spMk id="3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2:00.679" v="34" actId="1076"/>
          <ac:spMkLst>
            <pc:docMk/>
            <pc:sldMk cId="1971910699" sldId="257"/>
            <ac:spMk id="4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56.820" v="33" actId="1076"/>
          <ac:spMkLst>
            <pc:docMk/>
            <pc:sldMk cId="1971910699" sldId="257"/>
            <ac:spMk id="4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6:18.122" v="62" actId="1076"/>
          <ac:spMkLst>
            <pc:docMk/>
            <pc:sldMk cId="1971910699" sldId="257"/>
            <ac:spMk id="4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11:53.398" v="32" actId="1076"/>
          <ac:spMkLst>
            <pc:docMk/>
            <pc:sldMk cId="1971910699" sldId="257"/>
            <ac:spMk id="43" creationId="{00000000-0000-0000-0000-000000000000}"/>
          </ac:spMkLst>
        </pc:spChg>
        <pc:graphicFrameChg chg="mod modGraphic">
          <ac:chgData name="WENDALEE MARTIN WITTWER" userId="S::u0594444@umail.utah.edu::9fb0da18-f57d-4bac-a28f-413510cf2b5e" providerId="AD" clId="Web-{A752621F-88BD-A1FC-75C8-3396161C8B38}" dt="2024-09-10T22:16:43.997" v="80"/>
          <ac:graphicFrameMkLst>
            <pc:docMk/>
            <pc:sldMk cId="1971910699" sldId="257"/>
            <ac:graphicFrameMk id="4" creationId="{00000000-0000-0000-0000-000000000000}"/>
          </ac:graphicFrameMkLst>
        </pc:graphicFrameChg>
      </pc:sldChg>
      <pc:sldChg chg="del">
        <pc:chgData name="WENDALEE MARTIN WITTWER" userId="S::u0594444@umail.utah.edu::9fb0da18-f57d-4bac-a28f-413510cf2b5e" providerId="AD" clId="Web-{A752621F-88BD-A1FC-75C8-3396161C8B38}" dt="2024-09-10T22:09:28.692" v="5"/>
        <pc:sldMkLst>
          <pc:docMk/>
          <pc:sldMk cId="2267746553" sldId="258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09:30.629" v="7"/>
        <pc:sldMkLst>
          <pc:docMk/>
          <pc:sldMk cId="3115531769" sldId="259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09:29.988" v="6"/>
        <pc:sldMkLst>
          <pc:docMk/>
          <pc:sldMk cId="4118111626" sldId="260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13:52.197" v="58"/>
        <pc:sldMkLst>
          <pc:docMk/>
          <pc:sldMk cId="1988793773" sldId="261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13:53.447" v="59"/>
        <pc:sldMkLst>
          <pc:docMk/>
          <pc:sldMk cId="2041210414" sldId="262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39:05.180" v="254"/>
        <pc:sldMkLst>
          <pc:docMk/>
          <pc:sldMk cId="4193027808" sldId="263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13:56.650" v="60"/>
        <pc:sldMkLst>
          <pc:docMk/>
          <pc:sldMk cId="3067687439" sldId="265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09:27.895" v="4"/>
        <pc:sldMkLst>
          <pc:docMk/>
          <pc:sldMk cId="607765463" sldId="278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7.758" v="258"/>
        <pc:sldMkLst>
          <pc:docMk/>
          <pc:sldMk cId="319230422" sldId="279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10.383" v="262"/>
        <pc:sldMkLst>
          <pc:docMk/>
          <pc:sldMk cId="1653302051" sldId="280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39:04.508" v="253"/>
        <pc:sldMkLst>
          <pc:docMk/>
          <pc:sldMk cId="468539185" sldId="281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8.993" v="260"/>
        <pc:sldMkLst>
          <pc:docMk/>
          <pc:sldMk cId="2904239656" sldId="282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5.899" v="255"/>
        <pc:sldMkLst>
          <pc:docMk/>
          <pc:sldMk cId="1096324586" sldId="283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7.117" v="257"/>
        <pc:sldMkLst>
          <pc:docMk/>
          <pc:sldMk cId="66463040" sldId="284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39:03.696" v="252"/>
        <pc:sldMkLst>
          <pc:docMk/>
          <pc:sldMk cId="734057398" sldId="285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8.352" v="259"/>
        <pc:sldMkLst>
          <pc:docMk/>
          <pc:sldMk cId="3471467028" sldId="286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9.743" v="261"/>
        <pc:sldMkLst>
          <pc:docMk/>
          <pc:sldMk cId="442242170" sldId="287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11.305" v="263"/>
        <pc:sldMkLst>
          <pc:docMk/>
          <pc:sldMk cId="3921302253" sldId="288"/>
        </pc:sldMkLst>
      </pc:sldChg>
      <pc:sldChg chg="add del">
        <pc:chgData name="WENDALEE MARTIN WITTWER" userId="S::u0594444@umail.utah.edu::9fb0da18-f57d-4bac-a28f-413510cf2b5e" providerId="AD" clId="Web-{A752621F-88BD-A1FC-75C8-3396161C8B38}" dt="2024-09-10T22:13:57.228" v="61"/>
        <pc:sldMkLst>
          <pc:docMk/>
          <pc:sldMk cId="3410319670" sldId="289"/>
        </pc:sldMkLst>
      </pc:sldChg>
      <pc:sldChg chg="del">
        <pc:chgData name="WENDALEE MARTIN WITTWER" userId="S::u0594444@umail.utah.edu::9fb0da18-f57d-4bac-a28f-413510cf2b5e" providerId="AD" clId="Web-{A752621F-88BD-A1FC-75C8-3396161C8B38}" dt="2024-09-10T22:39:06.571" v="256"/>
        <pc:sldMkLst>
          <pc:docMk/>
          <pc:sldMk cId="3506442606" sldId="290"/>
        </pc:sldMkLst>
      </pc:sldChg>
      <pc:sldChg chg="add">
        <pc:chgData name="WENDALEE MARTIN WITTWER" userId="S::u0594444@umail.utah.edu::9fb0da18-f57d-4bac-a28f-413510cf2b5e" providerId="AD" clId="Web-{A752621F-88BD-A1FC-75C8-3396161C8B38}" dt="2024-09-10T22:09:08.066" v="2"/>
        <pc:sldMkLst>
          <pc:docMk/>
          <pc:sldMk cId="2726534285" sldId="291"/>
        </pc:sldMkLst>
      </pc:sldChg>
      <pc:sldChg chg="modSp add">
        <pc:chgData name="WENDALEE MARTIN WITTWER" userId="S::u0594444@umail.utah.edu::9fb0da18-f57d-4bac-a28f-413510cf2b5e" providerId="AD" clId="Web-{A752621F-88BD-A1FC-75C8-3396161C8B38}" dt="2024-09-10T22:38:34.648" v="251" actId="1076"/>
        <pc:sldMkLst>
          <pc:docMk/>
          <pc:sldMk cId="1010316474" sldId="292"/>
        </pc:sldMkLst>
        <pc:spChg chg="mod">
          <ac:chgData name="WENDALEE MARTIN WITTWER" userId="S::u0594444@umail.utah.edu::9fb0da18-f57d-4bac-a28f-413510cf2b5e" providerId="AD" clId="Web-{A752621F-88BD-A1FC-75C8-3396161C8B38}" dt="2024-09-10T22:27:50.120" v="158" actId="20577"/>
          <ac:spMkLst>
            <pc:docMk/>
            <pc:sldMk cId="1010316474" sldId="292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2:46.926" v="141" actId="20577"/>
          <ac:spMkLst>
            <pc:docMk/>
            <pc:sldMk cId="1010316474" sldId="292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3:55.068" v="146" actId="20577"/>
          <ac:spMkLst>
            <pc:docMk/>
            <pc:sldMk cId="1010316474" sldId="292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7:53.370" v="159" actId="20577"/>
          <ac:spMkLst>
            <pc:docMk/>
            <pc:sldMk cId="1010316474" sldId="292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3:49.267" v="207" actId="20577"/>
          <ac:spMkLst>
            <pc:docMk/>
            <pc:sldMk cId="1010316474" sldId="292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7:11.947" v="156" actId="20577"/>
          <ac:spMkLst>
            <pc:docMk/>
            <pc:sldMk cId="1010316474" sldId="292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27.319" v="236" actId="1076"/>
          <ac:spMkLst>
            <pc:docMk/>
            <pc:sldMk cId="1010316474" sldId="292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13.943" v="232" actId="1076"/>
          <ac:spMkLst>
            <pc:docMk/>
            <pc:sldMk cId="1010316474" sldId="292"/>
            <ac:spMk id="1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20.725" v="234" actId="1076"/>
          <ac:spMkLst>
            <pc:docMk/>
            <pc:sldMk cId="1010316474" sldId="292"/>
            <ac:spMk id="1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1:26.515" v="193" actId="20577"/>
          <ac:spMkLst>
            <pc:docMk/>
            <pc:sldMk cId="1010316474" sldId="292"/>
            <ac:spMk id="1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4:15.819" v="149" actId="20577"/>
          <ac:spMkLst>
            <pc:docMk/>
            <pc:sldMk cId="1010316474" sldId="292"/>
            <ac:spMk id="1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3:46.408" v="206" actId="20577"/>
          <ac:spMkLst>
            <pc:docMk/>
            <pc:sldMk cId="1010316474" sldId="292"/>
            <ac:spMk id="1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8:42.152" v="172" actId="20577"/>
          <ac:spMkLst>
            <pc:docMk/>
            <pc:sldMk cId="1010316474" sldId="292"/>
            <ac:spMk id="2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6:46.493" v="153" actId="20577"/>
          <ac:spMkLst>
            <pc:docMk/>
            <pc:sldMk cId="1010316474" sldId="292"/>
            <ac:spMk id="2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10.193" v="231" actId="1076"/>
          <ac:spMkLst>
            <pc:docMk/>
            <pc:sldMk cId="1010316474" sldId="292"/>
            <ac:spMk id="2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34.538" v="238" actId="1076"/>
          <ac:spMkLst>
            <pc:docMk/>
            <pc:sldMk cId="1010316474" sldId="292"/>
            <ac:spMk id="2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05.163" v="244" actId="1076"/>
          <ac:spMkLst>
            <pc:docMk/>
            <pc:sldMk cId="1010316474" sldId="292"/>
            <ac:spMk id="2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46.085" v="241" actId="1076"/>
          <ac:spMkLst>
            <pc:docMk/>
            <pc:sldMk cId="1010316474" sldId="292"/>
            <ac:spMk id="2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50.210" v="242" actId="1076"/>
          <ac:spMkLst>
            <pc:docMk/>
            <pc:sldMk cId="1010316474" sldId="292"/>
            <ac:spMk id="2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34.648" v="251" actId="1076"/>
          <ac:spMkLst>
            <pc:docMk/>
            <pc:sldMk cId="1010316474" sldId="292"/>
            <ac:spMk id="2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27.554" v="249" actId="1076"/>
          <ac:spMkLst>
            <pc:docMk/>
            <pc:sldMk cId="1010316474" sldId="292"/>
            <ac:spMk id="2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23.492" v="248" actId="1076"/>
          <ac:spMkLst>
            <pc:docMk/>
            <pc:sldMk cId="1010316474" sldId="292"/>
            <ac:spMk id="2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18.100" v="233" actId="1076"/>
          <ac:spMkLst>
            <pc:docMk/>
            <pc:sldMk cId="1010316474" sldId="292"/>
            <ac:spMk id="3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6:59.224" v="229" actId="1076"/>
          <ac:spMkLst>
            <pc:docMk/>
            <pc:sldMk cId="1010316474" sldId="292"/>
            <ac:spMk id="3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18.929" v="247" actId="1076"/>
          <ac:spMkLst>
            <pc:docMk/>
            <pc:sldMk cId="1010316474" sldId="292"/>
            <ac:spMk id="3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00.460" v="243" actId="1076"/>
          <ac:spMkLst>
            <pc:docMk/>
            <pc:sldMk cId="1010316474" sldId="292"/>
            <ac:spMk id="3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09.819" v="245" actId="1076"/>
          <ac:spMkLst>
            <pc:docMk/>
            <pc:sldMk cId="1010316474" sldId="292"/>
            <ac:spMk id="3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42.803" v="240" actId="1076"/>
          <ac:spMkLst>
            <pc:docMk/>
            <pc:sldMk cId="1010316474" sldId="292"/>
            <ac:spMk id="3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0:47.295" v="190" actId="20577"/>
          <ac:spMkLst>
            <pc:docMk/>
            <pc:sldMk cId="1010316474" sldId="292"/>
            <ac:spMk id="3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31.022" v="237" actId="1076"/>
          <ac:spMkLst>
            <pc:docMk/>
            <pc:sldMk cId="1010316474" sldId="292"/>
            <ac:spMk id="3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27:08.838" v="155" actId="20577"/>
          <ac:spMkLst>
            <pc:docMk/>
            <pc:sldMk cId="1010316474" sldId="292"/>
            <ac:spMk id="3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23.740" v="235" actId="1076"/>
          <ac:spMkLst>
            <pc:docMk/>
            <pc:sldMk cId="1010316474" sldId="292"/>
            <ac:spMk id="3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39.475" v="239" actId="1076"/>
          <ac:spMkLst>
            <pc:docMk/>
            <pc:sldMk cId="1010316474" sldId="292"/>
            <ac:spMk id="4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13.507" v="246" actId="1076"/>
          <ac:spMkLst>
            <pc:docMk/>
            <pc:sldMk cId="1010316474" sldId="292"/>
            <ac:spMk id="4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7:05.849" v="230" actId="1076"/>
          <ac:spMkLst>
            <pc:docMk/>
            <pc:sldMk cId="1010316474" sldId="292"/>
            <ac:spMk id="4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752621F-88BD-A1FC-75C8-3396161C8B38}" dt="2024-09-10T22:38:31.289" v="250" actId="1076"/>
          <ac:spMkLst>
            <pc:docMk/>
            <pc:sldMk cId="1010316474" sldId="292"/>
            <ac:spMk id="43" creationId="{00000000-0000-0000-0000-000000000000}"/>
          </ac:spMkLst>
        </pc:spChg>
        <pc:graphicFrameChg chg="mod modGraphic">
          <ac:chgData name="WENDALEE MARTIN WITTWER" userId="S::u0594444@umail.utah.edu::9fb0da18-f57d-4bac-a28f-413510cf2b5e" providerId="AD" clId="Web-{A752621F-88BD-A1FC-75C8-3396161C8B38}" dt="2024-09-10T22:36:46.958" v="228"/>
          <ac:graphicFrameMkLst>
            <pc:docMk/>
            <pc:sldMk cId="1010316474" sldId="292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11.3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Accuracy Activity: Matrix</a:t>
            </a:r>
          </a:p>
          <a:p>
            <a:endParaRPr lang="en-US"/>
          </a:p>
          <a:p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333" y="392667"/>
            <a:ext cx="10515600" cy="1325563"/>
          </a:xfrm>
        </p:spPr>
        <p:txBody>
          <a:bodyPr/>
          <a:lstStyle/>
          <a:p>
            <a:r>
              <a:rPr lang="en-US"/>
              <a:t>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356" y="1492253"/>
            <a:ext cx="10515600" cy="52837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Randomize 40 words from the current module.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Display words in 4x4 grid. 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>
                <a:ea typeface="Calibri"/>
                <a:cs typeface="Calibri"/>
              </a:rPr>
              <a:t>Set a timer for 1:00   (emphasis is on accuracy, not speed).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Select 1 S. to choose &amp; read </a:t>
            </a:r>
            <a:r>
              <a:rPr lang="en-US" u="sng"/>
              <a:t>2 words</a:t>
            </a:r>
            <a:r>
              <a:rPr lang="en-US"/>
              <a:t> with matching concepts during their minute (e.g., invite-compete, both are C &amp; v-e syllables; avoid-rejoice, both have 'oi' vowel team).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/>
              <a:t>Quickly place new words on top of the previous word choices on the matrix to replace and create new word options.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Once the timer beeps, S1 justifies their matches. 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Repeat steps 3-6 with remaining students as time allows. </a:t>
            </a:r>
            <a:endParaRPr lang="en-US">
              <a:ea typeface="Calibri"/>
              <a:cs typeface="Calibri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FD8E4EA-3472-842D-96A4-7D21274B0913}"/>
              </a:ext>
            </a:extLst>
          </p:cNvPr>
          <p:cNvCxnSpPr/>
          <p:nvPr/>
        </p:nvCxnSpPr>
        <p:spPr>
          <a:xfrm flipH="1">
            <a:off x="4331465" y="2577028"/>
            <a:ext cx="3672" cy="2809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534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5402190" y="-62513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window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972022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/>
                        <a:t>B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5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5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6446633" y="382764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elbow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276757" y="-59126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growth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821620" y="129630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plow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1027" y="5052647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meant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87530" y="-64191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crown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32395" y="-591950"/>
            <a:ext cx="2653551" cy="1171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crowd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79673" y="2570950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blown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0180" y="5090066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tower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7849" y="3818290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owl</a:t>
            </a:r>
            <a:endParaRPr lang="en-US" sz="6000" baseline="-2500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70169" y="-619705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shower</a:t>
            </a:r>
          </a:p>
        </p:txBody>
      </p:sp>
      <p:sp>
        <p:nvSpPr>
          <p:cNvPr id="7" name="Rectangle 6"/>
          <p:cNvSpPr/>
          <p:nvPr/>
        </p:nvSpPr>
        <p:spPr>
          <a:xfrm>
            <a:off x="3791478" y="2583450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flow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1789" y="5081491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eager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18343" y="3826304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snow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104897" y="2562884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crowd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45478" y="1333980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down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129436" y="1317106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powder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177327" y="2573068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blow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137280" y="378444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beast</a:t>
            </a:r>
            <a:endParaRPr lang="en-US" sz="600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173797" y="505891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powder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77671" y="1310727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brown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35379" y="-51412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break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108853" y="-51640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cowboy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13955" y="-59195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speak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65653" y="-53330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  <a:ea typeface="Calibri"/>
                <a:cs typeface="Calibri"/>
              </a:rPr>
              <a:t>bowl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73369" y="-59526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  <a:ea typeface="Calibri"/>
                <a:cs typeface="Calibri"/>
              </a:rPr>
              <a:t>downtown</a:t>
            </a:r>
            <a:endParaRPr lang="en-US" sz="440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81311" y="-63607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shallow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10285" y="-54392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each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159580" y="-599622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bread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182790" y="-54370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cheap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76302" y="-592913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shown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162193" y="-58042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death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83730" y="-518001"/>
            <a:ext cx="2680443" cy="12341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steak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281833" y="-615190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town</a:t>
            </a:r>
            <a:endParaRPr lang="en-US" sz="6000" baseline="-2500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187166" y="-625694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spread 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62285" y="-544471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meadow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83087" y="-628878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  <a:ea typeface="Calibri"/>
                <a:cs typeface="Calibri"/>
              </a:rPr>
              <a:t>follow</a:t>
            </a:r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82653" y="-621135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crow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77486" y="-628237"/>
            <a:ext cx="2708489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6000">
                <a:solidFill>
                  <a:schemeClr val="tx1"/>
                </a:solidFill>
              </a:rPr>
              <a:t>dream</a:t>
            </a:r>
          </a:p>
        </p:txBody>
      </p:sp>
    </p:spTree>
    <p:extLst>
      <p:ext uri="{BB962C8B-B14F-4D97-AF65-F5344CB8AC3E}">
        <p14:creationId xmlns:p14="http://schemas.microsoft.com/office/powerpoint/2010/main" val="101031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Props1.xml><?xml version="1.0" encoding="utf-8"?>
<ds:datastoreItem xmlns:ds="http://schemas.openxmlformats.org/officeDocument/2006/customXml" ds:itemID="{50D1378E-B705-459B-BEAF-485E207845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30DA45-A2F8-4421-BCB3-23735F6514C7}">
  <ds:schemaRefs>
    <ds:schemaRef ds:uri="78b32b9a-ede6-4127-96eb-e984326492a6"/>
    <ds:schemaRef ds:uri="d2faa762-d892-445e-8c60-a3d15e0850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0B3456-2031-4694-BCF9-5C6B47425626}">
  <ds:schemaRefs>
    <ds:schemaRef ds:uri="78b32b9a-ede6-4127-96eb-e984326492a6"/>
    <ds:schemaRef ds:uri="d2faa762-d892-445e-8c60-a3d15e085043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11.3</vt:lpstr>
      <vt:lpstr>Matrix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revision>1</cp:revision>
  <dcterms:created xsi:type="dcterms:W3CDTF">2017-08-10T22:22:47Z</dcterms:created>
  <dcterms:modified xsi:type="dcterms:W3CDTF">2024-09-10T22:39:23Z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