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4FDF0E-28DE-E2D1-F33C-4E8485A9D612}" v="23" dt="2024-08-27T19:56:11.4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79" autoAdjust="0"/>
    <p:restoredTop sz="94660"/>
  </p:normalViewPr>
  <p:slideViewPr>
    <p:cSldViewPr snapToGrid="0">
      <p:cViewPr varScale="1">
        <p:scale>
          <a:sx n="40" d="100"/>
          <a:sy n="40" d="100"/>
        </p:scale>
        <p:origin x="76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E34FDF0E-28DE-E2D1-F33C-4E8485A9D612}"/>
    <pc:docChg chg="addSld delSld modSld">
      <pc:chgData name="WENDALEE MARTIN WITTWER" userId="S::u0594444@umail.utah.edu::9fb0da18-f57d-4bac-a28f-413510cf2b5e" providerId="AD" clId="Web-{E34FDF0E-28DE-E2D1-F33C-4E8485A9D612}" dt="2024-08-27T19:56:11.419" v="21" actId="1076"/>
      <pc:docMkLst>
        <pc:docMk/>
      </pc:docMkLst>
      <pc:sldChg chg="modSp">
        <pc:chgData name="WENDALEE MARTIN WITTWER" userId="S::u0594444@umail.utah.edu::9fb0da18-f57d-4bac-a28f-413510cf2b5e" providerId="AD" clId="Web-{E34FDF0E-28DE-E2D1-F33C-4E8485A9D612}" dt="2024-08-27T19:56:11.419" v="21" actId="1076"/>
        <pc:sldMkLst>
          <pc:docMk/>
          <pc:sldMk cId="1971910699" sldId="257"/>
        </pc:sldMkLst>
        <pc:spChg chg="mod">
          <ac:chgData name="WENDALEE MARTIN WITTWER" userId="S::u0594444@umail.utah.edu::9fb0da18-f57d-4bac-a28f-413510cf2b5e" providerId="AD" clId="Web-{E34FDF0E-28DE-E2D1-F33C-4E8485A9D612}" dt="2024-08-27T19:56:07.138" v="18" actId="1076"/>
          <ac:spMkLst>
            <pc:docMk/>
            <pc:sldMk cId="1971910699" sldId="257"/>
            <ac:spMk id="5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E34FDF0E-28DE-E2D1-F33C-4E8485A9D612}" dt="2024-08-27T19:56:11.419" v="21" actId="1076"/>
          <ac:spMkLst>
            <pc:docMk/>
            <pc:sldMk cId="1971910699" sldId="257"/>
            <ac:spMk id="9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E34FDF0E-28DE-E2D1-F33C-4E8485A9D612}" dt="2024-08-27T19:56:05.607" v="17" actId="1076"/>
          <ac:spMkLst>
            <pc:docMk/>
            <pc:sldMk cId="1971910699" sldId="257"/>
            <ac:spMk id="11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E34FDF0E-28DE-E2D1-F33C-4E8485A9D612}" dt="2024-08-27T19:56:10.060" v="20" actId="1076"/>
          <ac:spMkLst>
            <pc:docMk/>
            <pc:sldMk cId="1971910699" sldId="257"/>
            <ac:spMk id="14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E34FDF0E-28DE-E2D1-F33C-4E8485A9D612}" dt="2024-08-27T19:56:08.450" v="19" actId="1076"/>
          <ac:spMkLst>
            <pc:docMk/>
            <pc:sldMk cId="1971910699" sldId="257"/>
            <ac:spMk id="36" creationId="{00000000-0000-0000-0000-000000000000}"/>
          </ac:spMkLst>
        </pc:spChg>
      </pc:sldChg>
      <pc:sldChg chg="del">
        <pc:chgData name="WENDALEE MARTIN WITTWER" userId="S::u0594444@umail.utah.edu::9fb0da18-f57d-4bac-a28f-413510cf2b5e" providerId="AD" clId="Web-{E34FDF0E-28DE-E2D1-F33C-4E8485A9D612}" dt="2024-08-27T19:56:01.513" v="16"/>
        <pc:sldMkLst>
          <pc:docMk/>
          <pc:sldMk cId="3466542511" sldId="259"/>
        </pc:sldMkLst>
      </pc:sldChg>
      <pc:sldChg chg="modSp add">
        <pc:chgData name="WENDALEE MARTIN WITTWER" userId="S::u0594444@umail.utah.edu::9fb0da18-f57d-4bac-a28f-413510cf2b5e" providerId="AD" clId="Web-{E34FDF0E-28DE-E2D1-F33C-4E8485A9D612}" dt="2024-08-27T19:55:50.278" v="15" actId="20577"/>
        <pc:sldMkLst>
          <pc:docMk/>
          <pc:sldMk cId="966197698" sldId="260"/>
        </pc:sldMkLst>
        <pc:spChg chg="mod">
          <ac:chgData name="WENDALEE MARTIN WITTWER" userId="S::u0594444@umail.utah.edu::9fb0da18-f57d-4bac-a28f-413510cf2b5e" providerId="AD" clId="Web-{E34FDF0E-28DE-E2D1-F33C-4E8485A9D612}" dt="2024-08-27T19:55:50.278" v="15" actId="20577"/>
          <ac:spMkLst>
            <pc:docMk/>
            <pc:sldMk cId="966197698" sldId="260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6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5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2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3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81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0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90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9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9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1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A0EE0-5A2A-4C62-8098-2E08A7761C90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38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11.2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Accuracy Activity: Memory</a:t>
            </a:r>
          </a:p>
        </p:txBody>
      </p:sp>
    </p:spTree>
    <p:extLst>
      <p:ext uri="{BB962C8B-B14F-4D97-AF65-F5344CB8AC3E}">
        <p14:creationId xmlns:p14="http://schemas.microsoft.com/office/powerpoint/2010/main" val="4216634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</a:t>
            </a:r>
            <a:br>
              <a:rPr lang="en-US"/>
            </a:br>
            <a:r>
              <a:rPr lang="en-US" b="1">
                <a:solidFill>
                  <a:srgbClr val="FF0000"/>
                </a:solidFill>
              </a:rPr>
              <a:t>**Keep in “Normal” mode (not Slideshow)**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87915"/>
            <a:ext cx="10515600" cy="502020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Words from: </a:t>
            </a:r>
            <a:r>
              <a:rPr lang="en-US" dirty="0" err="1"/>
              <a:t>ea</a:t>
            </a:r>
            <a:r>
              <a:rPr lang="en-US" dirty="0"/>
              <a:t> (3 different sounds)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Words hidden beneath            in 4x4 matrix.</a:t>
            </a:r>
            <a:endParaRPr lang="en-US" dirty="0">
              <a:ea typeface="Calibri" panose="020F0502020204030204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One S. at a time chooses two cards (e.g., C-3 and B-4); T. slides each           to reveal the words hidden beneath, points to each word and prompts:  </a:t>
            </a:r>
            <a:r>
              <a:rPr lang="en-US" b="1" i="1" dirty="0"/>
              <a:t>Everyone, what word?</a:t>
            </a:r>
            <a:r>
              <a:rPr lang="en-US" dirty="0"/>
              <a:t> S. chorally read the words. </a:t>
            </a:r>
          </a:p>
          <a:p>
            <a:pPr marL="514350" indent="-514350">
              <a:buAutoNum type="arabicPeriod"/>
            </a:pPr>
            <a:r>
              <a:rPr lang="en-US" dirty="0"/>
              <a:t>Prompt:  </a:t>
            </a:r>
            <a:r>
              <a:rPr lang="en-US" b="1" i="1" dirty="0"/>
              <a:t>Is this a match</a:t>
            </a:r>
            <a:r>
              <a:rPr lang="en-US" i="1" dirty="0"/>
              <a:t>?</a:t>
            </a:r>
            <a:endParaRPr lang="en-US" i="1" dirty="0">
              <a:cs typeface="Calibri"/>
            </a:endParaRPr>
          </a:p>
          <a:p>
            <a:pPr marL="971550" lvl="1" indent="-514350">
              <a:buFont typeface="Courier New" panose="020F0302020204030204"/>
              <a:buChar char="o"/>
            </a:pPr>
            <a:r>
              <a:rPr lang="en-US" dirty="0"/>
              <a:t>If S. </a:t>
            </a:r>
            <a:r>
              <a:rPr lang="en-US" u="sng" dirty="0"/>
              <a:t>makes a match</a:t>
            </a:r>
            <a:r>
              <a:rPr lang="en-US" dirty="0"/>
              <a:t>, prompt:  </a:t>
            </a:r>
            <a:r>
              <a:rPr lang="en-US" b="1" i="1" dirty="0"/>
              <a:t>Justify that match, please!</a:t>
            </a:r>
            <a:r>
              <a:rPr lang="en-US" b="1" dirty="0"/>
              <a:t> </a:t>
            </a:r>
            <a:r>
              <a:rPr lang="en-US" dirty="0"/>
              <a:t> (e.g., </a:t>
            </a:r>
            <a:r>
              <a:rPr lang="en-US" i="1" dirty="0"/>
              <a:t>haunt &amp; laundry are 'au' vowel teams &amp; they say the short 'o' sound</a:t>
            </a:r>
            <a:r>
              <a:rPr lang="en-US" dirty="0"/>
              <a:t>).  Model justification if necessary.  If S. justifies correctly, S. keeps the match.</a:t>
            </a:r>
            <a:endParaRPr lang="en-US" dirty="0">
              <a:cs typeface="Calibri"/>
            </a:endParaRPr>
          </a:p>
          <a:p>
            <a:pPr marL="971550" lvl="1" indent="-514350">
              <a:buFont typeface="Courier New" panose="020F0302020204030204"/>
              <a:buChar char="o"/>
            </a:pPr>
            <a:r>
              <a:rPr lang="en-US" dirty="0"/>
              <a:t>If a match is </a:t>
            </a:r>
            <a:r>
              <a:rPr lang="en-US" u="sng" dirty="0"/>
              <a:t>not made</a:t>
            </a:r>
            <a:r>
              <a:rPr lang="en-US" dirty="0"/>
              <a:t>, words are covered again. </a:t>
            </a:r>
            <a:endParaRPr lang="en-US" dirty="0"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Continue alternating turns between all S. until all matches are made or as time allows.</a:t>
            </a:r>
            <a:endParaRPr lang="en-US" dirty="0">
              <a:cs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58345" y="2198489"/>
            <a:ext cx="729200" cy="378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78869" y="2977187"/>
            <a:ext cx="729200" cy="378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197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1781884"/>
              </p:ext>
            </p:extLst>
          </p:nvPr>
        </p:nvGraphicFramePr>
        <p:xfrm>
          <a:off x="446247" y="540091"/>
          <a:ext cx="11519648" cy="58731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6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9527">
                <a:tc>
                  <a:txBody>
                    <a:bodyPr/>
                    <a:lstStyle/>
                    <a:p>
                      <a:pPr algn="ctr"/>
                      <a:endParaRPr lang="en-US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54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/>
                        <a:t>eagle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/>
                        <a:t>bread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steak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season</a:t>
                      </a:r>
                      <a:endParaRPr lang="en-US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beneath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available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feast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turkey</a:t>
                      </a:r>
                      <a:endParaRPr lang="en-US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great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solidFill>
                            <a:schemeClr val="tx1"/>
                          </a:solidFill>
                        </a:rPr>
                        <a:t>breakfast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teach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cream</a:t>
                      </a:r>
                      <a:endParaRPr lang="en-US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deaf</a:t>
                      </a:r>
                      <a:endParaRPr lang="en-US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meant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weather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ready</a:t>
                      </a:r>
                      <a:endParaRPr lang="en-US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6" name="Rectangle 35"/>
          <p:cNvSpPr/>
          <p:nvPr/>
        </p:nvSpPr>
        <p:spPr>
          <a:xfrm>
            <a:off x="1254055" y="5142075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63448" y="3876171"/>
            <a:ext cx="2673729" cy="12433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12422" y="2639037"/>
            <a:ext cx="2689411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2728" y="1434792"/>
            <a:ext cx="2689411" cy="1203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13986" y="5156709"/>
            <a:ext cx="2689411" cy="12738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aseline="-25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95622" y="3953682"/>
            <a:ext cx="2689411" cy="1185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36199" y="2685137"/>
            <a:ext cx="2689411" cy="12236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23167" y="1434791"/>
            <a:ext cx="2673729" cy="1203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70521" y="1436916"/>
            <a:ext cx="2673729" cy="1233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261588" y="1444616"/>
            <a:ext cx="2673729" cy="1193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285451" y="2694593"/>
            <a:ext cx="2673729" cy="1193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25610" y="2703076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306053" y="3953053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563807" y="3953054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605008" y="5184320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285452" y="5194547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910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C23488-ABA1-401A-89A5-1BED713628AA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F1EC1F51-82B0-4B5E-A7BF-81A9E5FC5A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4D7AEC-7259-4831-BD91-A86E3EE000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153</Words>
  <Application>Microsoft Office PowerPoint</Application>
  <PresentationFormat>Widescreen</PresentationFormat>
  <Paragraphs>34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11.2</vt:lpstr>
      <vt:lpstr>Memory **Keep in “Normal” mode (not Slideshow)**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Kelly Robbins</dc:creator>
  <cp:lastModifiedBy>Kelly Robbins</cp:lastModifiedBy>
  <cp:revision>41</cp:revision>
  <dcterms:created xsi:type="dcterms:W3CDTF">2017-08-10T22:17:28Z</dcterms:created>
  <dcterms:modified xsi:type="dcterms:W3CDTF">2024-08-27T19:56:13Z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