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7" r:id="rId6"/>
    <p:sldId id="258" r:id="rId7"/>
    <p:sldId id="263" r:id="rId8"/>
    <p:sldId id="278" r:id="rId9"/>
    <p:sldId id="260" r:id="rId10"/>
    <p:sldId id="261" r:id="rId11"/>
    <p:sldId id="286" r:id="rId12"/>
    <p:sldId id="262" r:id="rId13"/>
    <p:sldId id="269" r:id="rId14"/>
    <p:sldId id="265" r:id="rId15"/>
    <p:sldId id="264" r:id="rId16"/>
    <p:sldId id="290" r:id="rId17"/>
    <p:sldId id="283" r:id="rId18"/>
    <p:sldId id="267" r:id="rId19"/>
    <p:sldId id="272" r:id="rId20"/>
    <p:sldId id="273" r:id="rId21"/>
    <p:sldId id="279" r:id="rId22"/>
    <p:sldId id="274" r:id="rId23"/>
    <p:sldId id="293" r:id="rId24"/>
    <p:sldId id="266" r:id="rId25"/>
    <p:sldId id="299" r:id="rId26"/>
    <p:sldId id="281" r:id="rId27"/>
    <p:sldId id="268" r:id="rId28"/>
    <p:sldId id="259" r:id="rId29"/>
    <p:sldId id="275" r:id="rId30"/>
    <p:sldId id="271" r:id="rId31"/>
    <p:sldId id="276" r:id="rId32"/>
    <p:sldId id="280" r:id="rId33"/>
    <p:sldId id="282" r:id="rId34"/>
    <p:sldId id="284" r:id="rId35"/>
    <p:sldId id="285" r:id="rId36"/>
    <p:sldId id="270" r:id="rId37"/>
    <p:sldId id="297" r:id="rId38"/>
    <p:sldId id="287" r:id="rId39"/>
    <p:sldId id="288" r:id="rId40"/>
    <p:sldId id="289" r:id="rId41"/>
    <p:sldId id="298" r:id="rId42"/>
    <p:sldId id="291" r:id="rId43"/>
    <p:sldId id="292" r:id="rId44"/>
    <p:sldId id="29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250788-A509-C23E-8F33-D58C8D884E68}" v="2" dt="2024-09-03T20:58:41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>
        <p:scale>
          <a:sx n="10" d="100"/>
          <a:sy n="10" d="100"/>
        </p:scale>
        <p:origin x="2828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-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27250788-A509-C23E-8F33-D58C8D884E68}"/>
    <pc:docChg chg="addSld delSld">
      <pc:chgData name="WENDALEE MARTIN WITTWER" userId="S::u0594444@umail.utah.edu::9fb0da18-f57d-4bac-a28f-413510cf2b5e" providerId="AD" clId="Web-{27250788-A509-C23E-8F33-D58C8D884E68}" dt="2024-09-03T20:58:41.275" v="1"/>
      <pc:docMkLst>
        <pc:docMk/>
      </pc:docMkLst>
      <pc:sldChg chg="add">
        <pc:chgData name="WENDALEE MARTIN WITTWER" userId="S::u0594444@umail.utah.edu::9fb0da18-f57d-4bac-a28f-413510cf2b5e" providerId="AD" clId="Web-{27250788-A509-C23E-8F33-D58C8D884E68}" dt="2024-09-03T20:58:37.274" v="0"/>
        <pc:sldMkLst>
          <pc:docMk/>
          <pc:sldMk cId="2055808520" sldId="277"/>
        </pc:sldMkLst>
      </pc:sldChg>
      <pc:sldChg chg="del">
        <pc:chgData name="WENDALEE MARTIN WITTWER" userId="S::u0594444@umail.utah.edu::9fb0da18-f57d-4bac-a28f-413510cf2b5e" providerId="AD" clId="Web-{27250788-A509-C23E-8F33-D58C8D884E68}" dt="2024-09-03T20:58:41.275" v="1"/>
        <pc:sldMkLst>
          <pc:docMk/>
          <pc:sldMk cId="2022261193" sldId="30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Fluency Activity: Poison Star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account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cartoon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group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08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lie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71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deceit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hook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45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priest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5"/>
            <a:ext cx="10515600" cy="1325563"/>
          </a:xfrm>
        </p:spPr>
        <p:txBody>
          <a:bodyPr/>
          <a:lstStyle/>
          <a:p>
            <a:r>
              <a:rPr lang="en-US" dirty="0"/>
              <a:t>Poison Star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561"/>
            <a:ext cx="10515600" cy="54631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Set timer for 1:00.</a:t>
            </a:r>
          </a:p>
          <a:p>
            <a:pPr marL="514350" indent="-514350">
              <a:buAutoNum type="arabicPeriod"/>
            </a:pPr>
            <a:r>
              <a:rPr lang="en-US" dirty="0"/>
              <a:t>Teacher displays word, students read chorally.</a:t>
            </a:r>
          </a:p>
          <a:p>
            <a:pPr marL="514350" indent="-514350">
              <a:buAutoNum type="arabicPeriod"/>
            </a:pPr>
            <a:r>
              <a:rPr lang="en-US" dirty="0"/>
              <a:t>If POISON STAR turns up, whole class groans.    </a:t>
            </a: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POISON STAR slides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</a:t>
            </a:r>
          </a:p>
          <a:p>
            <a:pPr lvl="1"/>
            <a:r>
              <a:rPr lang="en-US" dirty="0"/>
              <a:t>Select 1 student to tally points on board. 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Split class into 2 teams.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dirty="0"/>
              <a:t>Set time for 1:00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Teams take turns reading words, with the whole team reading chorally.     </a:t>
            </a:r>
            <a:endParaRPr lang="en-US"/>
          </a:p>
          <a:p>
            <a:pPr lvl="1"/>
            <a:r>
              <a:rPr lang="en-US" dirty="0"/>
              <a:t>1 point is earned for each word.             </a:t>
            </a:r>
          </a:p>
          <a:p>
            <a:pPr lvl="1"/>
            <a:r>
              <a:rPr lang="en-US" dirty="0"/>
              <a:t>If POISON STAR turns up, team loses all points.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Play until time runs out or all words are read.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Repeat game as time allows, changing the location of the POISON STAR slides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65577" y="3892830"/>
            <a:ext cx="3103873" cy="671893"/>
            <a:chOff x="7812741" y="282849"/>
            <a:chExt cx="1876977" cy="67189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51949" y="282849"/>
              <a:ext cx="18377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Team Fabulous      Team Awesome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encounter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77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  <a:cs typeface="Arial" panose="020B0604020202020204" pitchFamily="34" charset="0"/>
              </a:rPr>
              <a:t>afternoon</a:t>
            </a:r>
            <a:endParaRPr lang="en-US" sz="199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03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69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outside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feather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book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ceiling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retrieve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3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feast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chief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33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361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piece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9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thief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5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underlie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2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moon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76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spoon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95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59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troop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rowdy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cloud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206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count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bowl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5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crow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lean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powder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1FFC2F-65BD-4614-BF9A-B62FE755751B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F58111B9-F973-4C9F-B26F-14F88914C4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A2E31A-D4F4-46F8-9E1D-65ACBDE6E8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151</Words>
  <Application>Microsoft Office PowerPoint</Application>
  <PresentationFormat>Widescreen</PresentationFormat>
  <Paragraphs>58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11.14</vt:lpstr>
      <vt:lpstr>Poison Star</vt:lpstr>
      <vt:lpstr>feast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20</cp:revision>
  <dcterms:created xsi:type="dcterms:W3CDTF">2017-08-10T22:22:47Z</dcterms:created>
  <dcterms:modified xsi:type="dcterms:W3CDTF">2024-09-03T20:58:47Z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