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E30D04-C208-5F21-FAC0-A3E2B01C9C52}" v="2" dt="2024-09-10T22:39:56.693"/>
    <p1510:client id="{DAB1B55B-AE26-2771-8F71-1BF3CD371178}" v="310" dt="2024-09-10T18:52:12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464" y="-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notesViewPr>
    <p:cSldViewPr snapToGrid="0">
      <p:cViewPr>
        <p:scale>
          <a:sx n="80" d="100"/>
          <a:sy n="80" d="100"/>
        </p:scale>
        <p:origin x="2256" y="-14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DAB1B55B-AE26-2771-8F71-1BF3CD371178}"/>
    <pc:docChg chg="addSld delSld modSld">
      <pc:chgData name="WENDALEE MARTIN WITTWER" userId="S::u0594444@umail.utah.edu::9fb0da18-f57d-4bac-a28f-413510cf2b5e" providerId="AD" clId="Web-{DAB1B55B-AE26-2771-8F71-1BF3CD371178}" dt="2024-09-10T18:52:12.754" v="295" actId="1076"/>
      <pc:docMkLst>
        <pc:docMk/>
      </pc:docMkLst>
      <pc:sldChg chg="modSp">
        <pc:chgData name="WENDALEE MARTIN WITTWER" userId="S::u0594444@umail.utah.edu::9fb0da18-f57d-4bac-a28f-413510cf2b5e" providerId="AD" clId="Web-{DAB1B55B-AE26-2771-8F71-1BF3CD371178}" dt="2024-09-09T17:49:29.891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DAB1B55B-AE26-2771-8F71-1BF3CD371178}" dt="2024-09-09T17:49:29.891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DAB1B55B-AE26-2771-8F71-1BF3CD371178}" dt="2024-09-10T18:52:12.754" v="295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DAB1B55B-AE26-2771-8F71-1BF3CD371178}" dt="2024-09-10T18:47:43.672" v="220" actId="20577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6:22.177" v="111" actId="20577"/>
          <ac:spMkLst>
            <pc:docMk/>
            <pc:sldMk cId="1971910699" sldId="257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5:05.294" v="199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7:50.297" v="221" actId="20577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4:51.138" v="196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7:21.124" v="217" actId="20577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2:12.754" v="295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2:04.613" v="293" actId="1076"/>
          <ac:spMkLst>
            <pc:docMk/>
            <pc:sldMk cId="1971910699" sldId="257"/>
            <ac:spMk id="1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2:02.410" v="292" actId="1076"/>
          <ac:spMkLst>
            <pc:docMk/>
            <pc:sldMk cId="1971910699" sldId="257"/>
            <ac:spMk id="1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2:00.126" v="77" actId="20577"/>
          <ac:spMkLst>
            <pc:docMk/>
            <pc:sldMk cId="1971910699" sldId="257"/>
            <ac:spMk id="1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6:50.858" v="209" actId="1076"/>
          <ac:spMkLst>
            <pc:docMk/>
            <pc:sldMk cId="1971910699" sldId="257"/>
            <ac:spMk id="1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6:12.301" v="109" actId="20577"/>
          <ac:spMkLst>
            <pc:docMk/>
            <pc:sldMk cId="1971910699" sldId="257"/>
            <ac:spMk id="1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3:49.549" v="90" actId="20577"/>
          <ac:spMkLst>
            <pc:docMk/>
            <pc:sldMk cId="1971910699" sldId="257"/>
            <ac:spMk id="1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7:26.890" v="218" actId="20577"/>
          <ac:spMkLst>
            <pc:docMk/>
            <pc:sldMk cId="1971910699" sldId="257"/>
            <ac:spMk id="1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5:37.817" v="107" actId="20577"/>
          <ac:spMkLst>
            <pc:docMk/>
            <pc:sldMk cId="1971910699" sldId="257"/>
            <ac:spMk id="1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4:54.404" v="197" actId="1076"/>
          <ac:spMkLst>
            <pc:docMk/>
            <pc:sldMk cId="1971910699" sldId="257"/>
            <ac:spMk id="2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31:16.750" v="62" actId="20577"/>
          <ac:spMkLst>
            <pc:docMk/>
            <pc:sldMk cId="1971910699" sldId="257"/>
            <ac:spMk id="2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05.612" v="275" actId="1076"/>
          <ac:spMkLst>
            <pc:docMk/>
            <pc:sldMk cId="1971910699" sldId="257"/>
            <ac:spMk id="2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28.597" v="281" actId="1076"/>
          <ac:spMkLst>
            <pc:docMk/>
            <pc:sldMk cId="1971910699" sldId="257"/>
            <ac:spMk id="2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19.878" v="279" actId="1076"/>
          <ac:spMkLst>
            <pc:docMk/>
            <pc:sldMk cId="1971910699" sldId="257"/>
            <ac:spMk id="2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54.613" v="289" actId="1076"/>
          <ac:spMkLst>
            <pc:docMk/>
            <pc:sldMk cId="1971910699" sldId="257"/>
            <ac:spMk id="2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57.598" v="290" actId="1076"/>
          <ac:spMkLst>
            <pc:docMk/>
            <pc:sldMk cId="1971910699" sldId="257"/>
            <ac:spMk id="2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12.909" v="277" actId="1076"/>
          <ac:spMkLst>
            <pc:docMk/>
            <pc:sldMk cId="1971910699" sldId="257"/>
            <ac:spMk id="2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09.659" v="276" actId="1076"/>
          <ac:spMkLst>
            <pc:docMk/>
            <pc:sldMk cId="1971910699" sldId="257"/>
            <ac:spMk id="2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51.379" v="288" actId="1076"/>
          <ac:spMkLst>
            <pc:docMk/>
            <pc:sldMk cId="1971910699" sldId="257"/>
            <ac:spMk id="2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01.800" v="274" actId="1076"/>
          <ac:spMkLst>
            <pc:docMk/>
            <pc:sldMk cId="1971910699" sldId="257"/>
            <ac:spMk id="3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0:57.956" v="273" actId="1076"/>
          <ac:spMkLst>
            <pc:docMk/>
            <pc:sldMk cId="1971910699" sldId="257"/>
            <ac:spMk id="3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46.379" v="287" actId="1076"/>
          <ac:spMkLst>
            <pc:docMk/>
            <pc:sldMk cId="1971910699" sldId="257"/>
            <ac:spMk id="3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22.566" v="280" actId="1076"/>
          <ac:spMkLst>
            <pc:docMk/>
            <pc:sldMk cId="1971910699" sldId="257"/>
            <ac:spMk id="3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31.722" v="282" actId="1076"/>
          <ac:spMkLst>
            <pc:docMk/>
            <pc:sldMk cId="1971910699" sldId="257"/>
            <ac:spMk id="3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43.425" v="286" actId="1076"/>
          <ac:spMkLst>
            <pc:docMk/>
            <pc:sldMk cId="1971910699" sldId="257"/>
            <ac:spMk id="3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7:38.437" v="219" actId="20577"/>
          <ac:spMkLst>
            <pc:docMk/>
            <pc:sldMk cId="1971910699" sldId="257"/>
            <ac:spMk id="3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2:09.192" v="294" actId="1076"/>
          <ac:spMkLst>
            <pc:docMk/>
            <pc:sldMk cId="1971910699" sldId="257"/>
            <ac:spMk id="3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47:15.984" v="214" actId="20577"/>
          <ac:spMkLst>
            <pc:docMk/>
            <pc:sldMk cId="1971910699" sldId="257"/>
            <ac:spMk id="3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15.941" v="278" actId="1076"/>
          <ac:spMkLst>
            <pc:docMk/>
            <pc:sldMk cId="1971910699" sldId="257"/>
            <ac:spMk id="3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39.675" v="285" actId="1076"/>
          <ac:spMkLst>
            <pc:docMk/>
            <pc:sldMk cId="1971910699" sldId="257"/>
            <ac:spMk id="4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37.550" v="284" actId="1076"/>
          <ac:spMkLst>
            <pc:docMk/>
            <pc:sldMk cId="1971910699" sldId="257"/>
            <ac:spMk id="4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0:54.550" v="272" actId="1076"/>
          <ac:spMkLst>
            <pc:docMk/>
            <pc:sldMk cId="1971910699" sldId="257"/>
            <ac:spMk id="4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DAB1B55B-AE26-2771-8F71-1BF3CD371178}" dt="2024-09-10T18:51:34.597" v="283" actId="1076"/>
          <ac:spMkLst>
            <pc:docMk/>
            <pc:sldMk cId="1971910699" sldId="257"/>
            <ac:spMk id="4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DAB1B55B-AE26-2771-8F71-1BF3CD371178}" dt="2024-09-09T18:06:36.837" v="38"/>
        <pc:sldMkLst>
          <pc:docMk/>
          <pc:sldMk cId="2267746553" sldId="258"/>
        </pc:sldMkLst>
      </pc:sldChg>
      <pc:sldChg chg="add">
        <pc:chgData name="WENDALEE MARTIN WITTWER" userId="S::u0594444@umail.utah.edu::9fb0da18-f57d-4bac-a28f-413510cf2b5e" providerId="AD" clId="Web-{DAB1B55B-AE26-2771-8F71-1BF3CD371178}" dt="2024-09-09T17:49:36.610" v="2"/>
        <pc:sldMkLst>
          <pc:docMk/>
          <pc:sldMk cId="2726534285" sldId="262"/>
        </pc:sldMkLst>
      </pc:sldChg>
      <pc:sldChg chg="del">
        <pc:chgData name="WENDALEE MARTIN WITTWER" userId="S::u0594444@umail.utah.edu::9fb0da18-f57d-4bac-a28f-413510cf2b5e" providerId="AD" clId="Web-{DAB1B55B-AE26-2771-8F71-1BF3CD371178}" dt="2024-09-09T18:06:36.102" v="37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DAB1B55B-AE26-2771-8F71-1BF3CD371178}" dt="2024-09-09T18:06:32.852" v="33"/>
        <pc:sldMkLst>
          <pc:docMk/>
          <pc:sldMk cId="2578924175" sldId="300"/>
        </pc:sldMkLst>
      </pc:sldChg>
      <pc:sldChg chg="del">
        <pc:chgData name="WENDALEE MARTIN WITTWER" userId="S::u0594444@umail.utah.edu::9fb0da18-f57d-4bac-a28f-413510cf2b5e" providerId="AD" clId="Web-{DAB1B55B-AE26-2771-8F71-1BF3CD371178}" dt="2024-09-09T18:06:33.711" v="34"/>
        <pc:sldMkLst>
          <pc:docMk/>
          <pc:sldMk cId="425239944" sldId="303"/>
        </pc:sldMkLst>
      </pc:sldChg>
      <pc:sldChg chg="del">
        <pc:chgData name="WENDALEE MARTIN WITTWER" userId="S::u0594444@umail.utah.edu::9fb0da18-f57d-4bac-a28f-413510cf2b5e" providerId="AD" clId="Web-{DAB1B55B-AE26-2771-8F71-1BF3CD371178}" dt="2024-09-09T18:06:35.180" v="36"/>
        <pc:sldMkLst>
          <pc:docMk/>
          <pc:sldMk cId="1602671368" sldId="304"/>
        </pc:sldMkLst>
      </pc:sldChg>
      <pc:sldChg chg="del">
        <pc:chgData name="WENDALEE MARTIN WITTWER" userId="S::u0594444@umail.utah.edu::9fb0da18-f57d-4bac-a28f-413510cf2b5e" providerId="AD" clId="Web-{DAB1B55B-AE26-2771-8F71-1BF3CD371178}" dt="2024-09-09T18:06:34.305" v="35"/>
        <pc:sldMkLst>
          <pc:docMk/>
          <pc:sldMk cId="840745475" sldId="305"/>
        </pc:sldMkLst>
      </pc:sldChg>
    </pc:docChg>
  </pc:docChgLst>
  <pc:docChgLst>
    <pc:chgData name="WENDALEE MARTIN WITTWER" userId="S::u0594444@umail.utah.edu::9fb0da18-f57d-4bac-a28f-413510cf2b5e" providerId="AD" clId="Web-{76E30D04-C208-5F21-FAC0-A3E2B01C9C52}"/>
    <pc:docChg chg="modSld">
      <pc:chgData name="WENDALEE MARTIN WITTWER" userId="S::u0594444@umail.utah.edu::9fb0da18-f57d-4bac-a28f-413510cf2b5e" providerId="AD" clId="Web-{76E30D04-C208-5F21-FAC0-A3E2B01C9C52}" dt="2024-09-10T22:39:56.693" v="1" actId="1076"/>
      <pc:docMkLst>
        <pc:docMk/>
      </pc:docMkLst>
      <pc:sldChg chg="modSp">
        <pc:chgData name="WENDALEE MARTIN WITTWER" userId="S::u0594444@umail.utah.edu::9fb0da18-f57d-4bac-a28f-413510cf2b5e" providerId="AD" clId="Web-{76E30D04-C208-5F21-FAC0-A3E2B01C9C52}" dt="2024-09-10T22:39:56.693" v="1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76E30D04-C208-5F21-FAC0-A3E2B01C9C52}" dt="2024-09-10T22:39:56.693" v="1" actId="1076"/>
          <ac:spMkLst>
            <pc:docMk/>
            <pc:sldMk cId="1971910699" sldId="257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76E30D04-C208-5F21-FAC0-A3E2B01C9C52}" dt="2024-09-10T22:18:24.579" v="0" actId="1076"/>
          <ac:spMkLst>
            <pc:docMk/>
            <pc:sldMk cId="1971910699" sldId="257"/>
            <ac:spMk id="3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7C299-DFE9-4480-A81F-E119E7CC71F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F342E-0FC9-46FB-AB5B-783A5C93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7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11.13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Matrix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words in 4x4 grid.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Set a timer for 1:00   (emphasis is on accuracy, not speed).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1 S. to choose &amp; read </a:t>
            </a:r>
            <a:r>
              <a:rPr lang="en-US" u="sng" dirty="0"/>
              <a:t>2 words</a:t>
            </a:r>
            <a:r>
              <a:rPr lang="en-US" dirty="0"/>
              <a:t> with matching concepts during their minute (e.g., invite-compete, both are C &amp; v-e syllables; avoid-rejoice, both have 'oi' vowel team).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Quickly place new words on top of the previous word choices on the matrix to replace and create new word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the timer beeps, S1 justifies their matches.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3-6 with remaining students as time allows. </a:t>
            </a:r>
            <a:endParaRPr lang="en-US" dirty="0"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D8E4EA-3472-842D-96A4-7D21274B0913}"/>
              </a:ext>
            </a:extLst>
          </p:cNvPr>
          <p:cNvCxnSpPr/>
          <p:nvPr/>
        </p:nvCxnSpPr>
        <p:spPr>
          <a:xfrm flipH="1">
            <a:off x="4331465" y="2577028"/>
            <a:ext cx="3672" cy="280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53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759539" y="-84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reveal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446633" y="382764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receive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707552" y="-2206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tie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21620" y="129630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defeat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1027" y="5052647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group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08157" y="2828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found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80564" y="4797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believe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blown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ground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7849" y="3818290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either</a:t>
            </a:r>
            <a:endParaRPr lang="en-US" sz="6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09157" y="59668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piece</a:t>
            </a:r>
          </a:p>
        </p:txBody>
      </p:sp>
      <p:sp>
        <p:nvSpPr>
          <p:cNvPr id="7" name="Rectangle 6"/>
          <p:cNvSpPr/>
          <p:nvPr/>
        </p:nvSpPr>
        <p:spPr>
          <a:xfrm>
            <a:off x="3791478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growth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youth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6437" y="3814398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shook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4897" y="2562884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crowd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5478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seize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powder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77327" y="2573068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breakable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soup</a:t>
            </a:r>
            <a:endParaRPr lang="en-US" sz="60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73797" y="505891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hook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steak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77331" y="-2754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ahead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86540" y="-2982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encounter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691641" y="-3192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rein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697437" y="-1918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choose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2357" y="148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afternoon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92757" y="-3015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understood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88960" y="-2980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vein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64809" y="-2123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lie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05393" y="-2958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amount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89724" y="383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feather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31687" y="-204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breath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87971" y="-3880"/>
            <a:ext cx="2680443" cy="1234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mood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776893" y="3664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brief</a:t>
            </a:r>
            <a:endParaRPr lang="en-US" sz="6000" baseline="-25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91407" y="-140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achieve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85875" y="-280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meadow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695521" y="4131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great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59352" y="3987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release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62377" y="-3948"/>
            <a:ext cx="2708489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cease</a:t>
            </a: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C77012-8A15-46B1-91E0-E4D5B4E961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EC538-BF99-4CDE-8774-881E0847774C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941E12FF-F0C5-4352-81E4-ADF136346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502</Words>
  <Application>Microsoft Office PowerPoint</Application>
  <PresentationFormat>Widescreen</PresentationFormat>
  <Paragraphs>68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11.13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187</cp:revision>
  <dcterms:created xsi:type="dcterms:W3CDTF">2017-08-10T22:22:47Z</dcterms:created>
  <dcterms:modified xsi:type="dcterms:W3CDTF">2024-09-10T22:39:57Z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