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2" r:id="rId6"/>
    <p:sldId id="258" r:id="rId7"/>
    <p:sldId id="277" r:id="rId8"/>
    <p:sldId id="303" r:id="rId9"/>
    <p:sldId id="314" r:id="rId10"/>
    <p:sldId id="313" r:id="rId11"/>
    <p:sldId id="312" r:id="rId12"/>
    <p:sldId id="311" r:id="rId13"/>
    <p:sldId id="309" r:id="rId14"/>
    <p:sldId id="31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0D43F0-4F4D-01F3-710C-F0387488A3D9}" v="382" dt="2024-09-03T20:33:45.8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/>
  </p:normalViewPr>
  <p:slideViewPr>
    <p:cSldViewPr snapToGrid="0">
      <p:cViewPr varScale="1">
        <p:scale>
          <a:sx n="40" d="100"/>
          <a:sy n="40" d="100"/>
        </p:scale>
        <p:origin x="7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4E0D43F0-4F4D-01F3-710C-F0387488A3D9}"/>
    <pc:docChg chg="modSld">
      <pc:chgData name="WENDALEE MARTIN WITTWER" userId="S::u0594444@umail.utah.edu::9fb0da18-f57d-4bac-a28f-413510cf2b5e" providerId="AD" clId="Web-{4E0D43F0-4F4D-01F3-710C-F0387488A3D9}" dt="2024-09-03T20:33:45.827" v="367" actId="20577"/>
      <pc:docMkLst>
        <pc:docMk/>
      </pc:docMkLst>
      <pc:sldChg chg="modSp">
        <pc:chgData name="WENDALEE MARTIN WITTWER" userId="S::u0594444@umail.utah.edu::9fb0da18-f57d-4bac-a28f-413510cf2b5e" providerId="AD" clId="Web-{4E0D43F0-4F4D-01F3-710C-F0387488A3D9}" dt="2024-08-28T21:59:33.411" v="44" actId="20577"/>
        <pc:sldMkLst>
          <pc:docMk/>
          <pc:sldMk cId="2267746553" sldId="258"/>
        </pc:sldMkLst>
        <pc:spChg chg="mod">
          <ac:chgData name="WENDALEE MARTIN WITTWER" userId="S::u0594444@umail.utah.edu::9fb0da18-f57d-4bac-a28f-413510cf2b5e" providerId="AD" clId="Web-{4E0D43F0-4F4D-01F3-710C-F0387488A3D9}" dt="2024-08-28T21:59:33.411" v="44" actId="20577"/>
          <ac:spMkLst>
            <pc:docMk/>
            <pc:sldMk cId="2267746553" sldId="258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4E0D43F0-4F4D-01F3-710C-F0387488A3D9}" dt="2024-08-28T21:59:04.395" v="41" actId="20577"/>
          <ac:spMkLst>
            <pc:docMk/>
            <pc:sldMk cId="2267746553" sldId="258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4E0D43F0-4F4D-01F3-710C-F0387488A3D9}" dt="2024-08-28T22:35:20.652" v="194" actId="20577"/>
        <pc:sldMkLst>
          <pc:docMk/>
          <pc:sldMk cId="425239944" sldId="303"/>
        </pc:sldMkLst>
        <pc:spChg chg="mod">
          <ac:chgData name="WENDALEE MARTIN WITTWER" userId="S::u0594444@umail.utah.edu::9fb0da18-f57d-4bac-a28f-413510cf2b5e" providerId="AD" clId="Web-{4E0D43F0-4F4D-01F3-710C-F0387488A3D9}" dt="2024-08-28T22:35:20.652" v="194" actId="20577"/>
          <ac:spMkLst>
            <pc:docMk/>
            <pc:sldMk cId="425239944" sldId="303"/>
            <ac:spMk id="4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4E0D43F0-4F4D-01F3-710C-F0387488A3D9}" dt="2024-09-03T20:31:15.607" v="338" actId="20577"/>
        <pc:sldMkLst>
          <pc:docMk/>
          <pc:sldMk cId="1842690225" sldId="309"/>
        </pc:sldMkLst>
        <pc:spChg chg="mod">
          <ac:chgData name="WENDALEE MARTIN WITTWER" userId="S::u0594444@umail.utah.edu::9fb0da18-f57d-4bac-a28f-413510cf2b5e" providerId="AD" clId="Web-{4E0D43F0-4F4D-01F3-710C-F0387488A3D9}" dt="2024-09-03T20:31:15.607" v="338" actId="20577"/>
          <ac:spMkLst>
            <pc:docMk/>
            <pc:sldMk cId="1842690225" sldId="309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4E0D43F0-4F4D-01F3-710C-F0387488A3D9}" dt="2024-09-03T20:33:45.827" v="367" actId="20577"/>
        <pc:sldMkLst>
          <pc:docMk/>
          <pc:sldMk cId="2499687148" sldId="310"/>
        </pc:sldMkLst>
        <pc:spChg chg="mod">
          <ac:chgData name="WENDALEE MARTIN WITTWER" userId="S::u0594444@umail.utah.edu::9fb0da18-f57d-4bac-a28f-413510cf2b5e" providerId="AD" clId="Web-{4E0D43F0-4F4D-01F3-710C-F0387488A3D9}" dt="2024-09-03T20:33:45.827" v="367" actId="20577"/>
          <ac:spMkLst>
            <pc:docMk/>
            <pc:sldMk cId="2499687148" sldId="310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4E0D43F0-4F4D-01F3-710C-F0387488A3D9}" dt="2024-09-03T20:25:46.509" v="271" actId="20577"/>
        <pc:sldMkLst>
          <pc:docMk/>
          <pc:sldMk cId="1615684208" sldId="311"/>
        </pc:sldMkLst>
        <pc:spChg chg="mod">
          <ac:chgData name="WENDALEE MARTIN WITTWER" userId="S::u0594444@umail.utah.edu::9fb0da18-f57d-4bac-a28f-413510cf2b5e" providerId="AD" clId="Web-{4E0D43F0-4F4D-01F3-710C-F0387488A3D9}" dt="2024-09-03T20:25:46.509" v="271" actId="20577"/>
          <ac:spMkLst>
            <pc:docMk/>
            <pc:sldMk cId="1615684208" sldId="311"/>
            <ac:spMk id="4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4E0D43F0-4F4D-01F3-710C-F0387488A3D9}" dt="2024-08-28T21:58:54.207" v="35" actId="20577"/>
        <pc:sldMkLst>
          <pc:docMk/>
          <pc:sldMk cId="735338715" sldId="312"/>
        </pc:sldMkLst>
        <pc:spChg chg="mod">
          <ac:chgData name="WENDALEE MARTIN WITTWER" userId="S::u0594444@umail.utah.edu::9fb0da18-f57d-4bac-a28f-413510cf2b5e" providerId="AD" clId="Web-{4E0D43F0-4F4D-01F3-710C-F0387488A3D9}" dt="2024-08-28T21:58:31.957" v="33" actId="20577"/>
          <ac:spMkLst>
            <pc:docMk/>
            <pc:sldMk cId="735338715" sldId="312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4E0D43F0-4F4D-01F3-710C-F0387488A3D9}" dt="2024-08-28T21:58:54.207" v="35" actId="20577"/>
          <ac:spMkLst>
            <pc:docMk/>
            <pc:sldMk cId="735338715" sldId="312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4E0D43F0-4F4D-01F3-710C-F0387488A3D9}" dt="2024-08-28T22:37:59.296" v="225" actId="20577"/>
        <pc:sldMkLst>
          <pc:docMk/>
          <pc:sldMk cId="3686958889" sldId="313"/>
        </pc:sldMkLst>
        <pc:spChg chg="mod">
          <ac:chgData name="WENDALEE MARTIN WITTWER" userId="S::u0594444@umail.utah.edu::9fb0da18-f57d-4bac-a28f-413510cf2b5e" providerId="AD" clId="Web-{4E0D43F0-4F4D-01F3-710C-F0387488A3D9}" dt="2024-08-28T22:37:59.296" v="225" actId="20577"/>
          <ac:spMkLst>
            <pc:docMk/>
            <pc:sldMk cId="3686958889" sldId="313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4E0D43F0-4F4D-01F3-710C-F0387488A3D9}" dt="2024-08-28T22:35:16.121" v="193" actId="20577"/>
        <pc:sldMkLst>
          <pc:docMk/>
          <pc:sldMk cId="3922628192" sldId="314"/>
        </pc:sldMkLst>
        <pc:spChg chg="mod">
          <ac:chgData name="WENDALEE MARTIN WITTWER" userId="S::u0594444@umail.utah.edu::9fb0da18-f57d-4bac-a28f-413510cf2b5e" providerId="AD" clId="Web-{4E0D43F0-4F4D-01F3-710C-F0387488A3D9}" dt="2024-08-28T22:35:16.121" v="193" actId="20577"/>
          <ac:spMkLst>
            <pc:docMk/>
            <pc:sldMk cId="3922628192" sldId="314"/>
            <ac:spMk id="3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67B3209C-4365-A3DA-0131-71317996FF80}"/>
    <pc:docChg chg="addSld delSld modSld">
      <pc:chgData name="WENDALEE MARTIN WITTWER" userId="S::u0594444@umail.utah.edu::9fb0da18-f57d-4bac-a28f-413510cf2b5e" providerId="AD" clId="Web-{67B3209C-4365-A3DA-0131-71317996FF80}" dt="2024-08-28T21:53:53.345" v="16"/>
      <pc:docMkLst>
        <pc:docMk/>
      </pc:docMkLst>
      <pc:sldChg chg="modSp">
        <pc:chgData name="WENDALEE MARTIN WITTWER" userId="S::u0594444@umail.utah.edu::9fb0da18-f57d-4bac-a28f-413510cf2b5e" providerId="AD" clId="Web-{67B3209C-4365-A3DA-0131-71317996FF80}" dt="2024-08-28T21:52:57.594" v="4" actId="20577"/>
        <pc:sldMkLst>
          <pc:docMk/>
          <pc:sldMk cId="4216634596" sldId="256"/>
        </pc:sldMkLst>
        <pc:spChg chg="mod">
          <ac:chgData name="WENDALEE MARTIN WITTWER" userId="S::u0594444@umail.utah.edu::9fb0da18-f57d-4bac-a28f-413510cf2b5e" providerId="AD" clId="Web-{67B3209C-4365-A3DA-0131-71317996FF80}" dt="2024-08-28T21:52:46.266" v="0" actId="20577"/>
          <ac:spMkLst>
            <pc:docMk/>
            <pc:sldMk cId="4216634596" sldId="256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7B3209C-4365-A3DA-0131-71317996FF80}" dt="2024-08-28T21:52:57.594" v="4" actId="20577"/>
          <ac:spMkLst>
            <pc:docMk/>
            <pc:sldMk cId="4216634596" sldId="256"/>
            <ac:spMk id="3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67B3209C-4365-A3DA-0131-71317996FF80}" dt="2024-08-28T21:53:53.345" v="16"/>
        <pc:sldMkLst>
          <pc:docMk/>
          <pc:sldMk cId="1971910699" sldId="257"/>
        </pc:sldMkLst>
      </pc:sldChg>
      <pc:sldChg chg="add">
        <pc:chgData name="WENDALEE MARTIN WITTWER" userId="S::u0594444@umail.utah.edu::9fb0da18-f57d-4bac-a28f-413510cf2b5e" providerId="AD" clId="Web-{67B3209C-4365-A3DA-0131-71317996FF80}" dt="2024-08-28T21:53:41.064" v="6"/>
        <pc:sldMkLst>
          <pc:docMk/>
          <pc:sldMk cId="2267746553" sldId="258"/>
        </pc:sldMkLst>
      </pc:sldChg>
      <pc:sldChg chg="del">
        <pc:chgData name="WENDALEE MARTIN WITTWER" userId="S::u0594444@umail.utah.edu::9fb0da18-f57d-4bac-a28f-413510cf2b5e" providerId="AD" clId="Web-{67B3209C-4365-A3DA-0131-71317996FF80}" dt="2024-08-28T21:53:47.923" v="15"/>
        <pc:sldMkLst>
          <pc:docMk/>
          <pc:sldMk cId="3466542511" sldId="259"/>
        </pc:sldMkLst>
      </pc:sldChg>
      <pc:sldChg chg="add">
        <pc:chgData name="WENDALEE MARTIN WITTWER" userId="S::u0594444@umail.utah.edu::9fb0da18-f57d-4bac-a28f-413510cf2b5e" providerId="AD" clId="Web-{67B3209C-4365-A3DA-0131-71317996FF80}" dt="2024-08-28T21:53:41.080" v="7"/>
        <pc:sldMkLst>
          <pc:docMk/>
          <pc:sldMk cId="2055808520" sldId="277"/>
        </pc:sldMkLst>
      </pc:sldChg>
      <pc:sldChg chg="add">
        <pc:chgData name="WENDALEE MARTIN WITTWER" userId="S::u0594444@umail.utah.edu::9fb0da18-f57d-4bac-a28f-413510cf2b5e" providerId="AD" clId="Web-{67B3209C-4365-A3DA-0131-71317996FF80}" dt="2024-08-28T21:53:41.064" v="5"/>
        <pc:sldMkLst>
          <pc:docMk/>
          <pc:sldMk cId="2130430404" sldId="302"/>
        </pc:sldMkLst>
      </pc:sldChg>
      <pc:sldChg chg="add">
        <pc:chgData name="WENDALEE MARTIN WITTWER" userId="S::u0594444@umail.utah.edu::9fb0da18-f57d-4bac-a28f-413510cf2b5e" providerId="AD" clId="Web-{67B3209C-4365-A3DA-0131-71317996FF80}" dt="2024-08-28T21:53:41.095" v="8"/>
        <pc:sldMkLst>
          <pc:docMk/>
          <pc:sldMk cId="425239944" sldId="303"/>
        </pc:sldMkLst>
      </pc:sldChg>
      <pc:sldChg chg="add">
        <pc:chgData name="WENDALEE MARTIN WITTWER" userId="S::u0594444@umail.utah.edu::9fb0da18-f57d-4bac-a28f-413510cf2b5e" providerId="AD" clId="Web-{67B3209C-4365-A3DA-0131-71317996FF80}" dt="2024-08-28T21:53:41.142" v="13"/>
        <pc:sldMkLst>
          <pc:docMk/>
          <pc:sldMk cId="1842690225" sldId="309"/>
        </pc:sldMkLst>
      </pc:sldChg>
      <pc:sldChg chg="add">
        <pc:chgData name="WENDALEE MARTIN WITTWER" userId="S::u0594444@umail.utah.edu::9fb0da18-f57d-4bac-a28f-413510cf2b5e" providerId="AD" clId="Web-{67B3209C-4365-A3DA-0131-71317996FF80}" dt="2024-08-28T21:53:41.158" v="14"/>
        <pc:sldMkLst>
          <pc:docMk/>
          <pc:sldMk cId="2499687148" sldId="310"/>
        </pc:sldMkLst>
      </pc:sldChg>
      <pc:sldChg chg="add">
        <pc:chgData name="WENDALEE MARTIN WITTWER" userId="S::u0594444@umail.utah.edu::9fb0da18-f57d-4bac-a28f-413510cf2b5e" providerId="AD" clId="Web-{67B3209C-4365-A3DA-0131-71317996FF80}" dt="2024-08-28T21:53:41.142" v="12"/>
        <pc:sldMkLst>
          <pc:docMk/>
          <pc:sldMk cId="1615684208" sldId="311"/>
        </pc:sldMkLst>
      </pc:sldChg>
      <pc:sldChg chg="add">
        <pc:chgData name="WENDALEE MARTIN WITTWER" userId="S::u0594444@umail.utah.edu::9fb0da18-f57d-4bac-a28f-413510cf2b5e" providerId="AD" clId="Web-{67B3209C-4365-A3DA-0131-71317996FF80}" dt="2024-08-28T21:53:41.126" v="11"/>
        <pc:sldMkLst>
          <pc:docMk/>
          <pc:sldMk cId="735338715" sldId="312"/>
        </pc:sldMkLst>
      </pc:sldChg>
      <pc:sldChg chg="add">
        <pc:chgData name="WENDALEE MARTIN WITTWER" userId="S::u0594444@umail.utah.edu::9fb0da18-f57d-4bac-a28f-413510cf2b5e" providerId="AD" clId="Web-{67B3209C-4365-A3DA-0131-71317996FF80}" dt="2024-08-28T21:53:41.111" v="10"/>
        <pc:sldMkLst>
          <pc:docMk/>
          <pc:sldMk cId="3686958889" sldId="313"/>
        </pc:sldMkLst>
      </pc:sldChg>
      <pc:sldChg chg="add">
        <pc:chgData name="WENDALEE MARTIN WITTWER" userId="S::u0594444@umail.utah.edu::9fb0da18-f57d-4bac-a28f-413510cf2b5e" providerId="AD" clId="Web-{67B3209C-4365-A3DA-0131-71317996FF80}" dt="2024-08-28T21:53:41.111" v="9"/>
        <pc:sldMkLst>
          <pc:docMk/>
          <pc:sldMk cId="3922628192" sldId="31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6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2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3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9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0EE0-5A2A-4C62-8098-2E08A7761C90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3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11.12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Accuracy Activity: Be a Mind Reader</a:t>
            </a:r>
          </a:p>
        </p:txBody>
      </p:sp>
    </p:spTree>
    <p:extLst>
      <p:ext uri="{BB962C8B-B14F-4D97-AF65-F5344CB8AC3E}">
        <p14:creationId xmlns:p14="http://schemas.microsoft.com/office/powerpoint/2010/main" val="4216634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#2 Clues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</a:p>
          <a:p>
            <a:pPr marL="514350" indent="-514350">
              <a:buAutoNum type="arabicPeriod"/>
            </a:pPr>
            <a:r>
              <a:rPr lang="en-US"/>
              <a:t>The word has more than one syllable.</a:t>
            </a:r>
            <a:endParaRPr lang="en-US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/>
              <a:t>The word has a vowel team at the very end of the word.</a:t>
            </a:r>
            <a:endParaRPr lang="en-US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/>
              <a:t>The vowel team in this word says the long 'i' sound.</a:t>
            </a:r>
            <a:endParaRPr lang="en-US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The word means </a:t>
            </a:r>
            <a:r>
              <a:rPr lang="en-US" i="1" dirty="0"/>
              <a:t>to lie under or beneath.</a:t>
            </a:r>
            <a:endParaRPr lang="en-US" i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b="1" i="1" dirty="0"/>
              <a:t>**underlie**</a:t>
            </a:r>
            <a:endParaRPr lang="en-US" b="1" i="1" dirty="0">
              <a:ea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690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#3 Clues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The word does NOT have a digraph.</a:t>
            </a:r>
            <a:endParaRPr lang="en-US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/>
              <a:t>The word does NOT have a blend.</a:t>
            </a:r>
            <a:endParaRPr lang="en-US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/>
              <a:t>The word has a soft 'c' that says /s/.</a:t>
            </a:r>
            <a:endParaRPr lang="en-US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The word refers to a </a:t>
            </a:r>
            <a:r>
              <a:rPr lang="en-US" i="1" dirty="0"/>
              <a:t>part or section</a:t>
            </a:r>
            <a:r>
              <a:rPr lang="en-US" dirty="0"/>
              <a:t> of something.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US" b="1" i="1" dirty="0"/>
              <a:t>**piece**</a:t>
            </a:r>
            <a:endParaRPr lang="en-US" b="1" i="1" dirty="0">
              <a:ea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687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prepare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8380"/>
            <a:ext cx="10515600" cy="507586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/>
              <a:t>To prepare</a:t>
            </a:r>
            <a:r>
              <a:rPr lang="en-US" i="1" dirty="0"/>
              <a:t>: </a:t>
            </a:r>
            <a:r>
              <a:rPr lang="en-US" dirty="0"/>
              <a:t>Choose 6-8 words to be displayed from current concept. Devise 5 clues for ONE word before working with students (on slide).</a:t>
            </a:r>
          </a:p>
          <a:p>
            <a:pPr lvl="1"/>
            <a:r>
              <a:rPr lang="en-US" sz="2800" dirty="0"/>
              <a:t>Clue #1 should always be: </a:t>
            </a:r>
            <a:r>
              <a:rPr lang="en-US" sz="2800" b="1" i="1" dirty="0"/>
              <a:t>“The word I’m thinking of is displayed here.” </a:t>
            </a:r>
            <a:endParaRPr lang="en-US" sz="2800" b="1" i="1" dirty="0">
              <a:ea typeface="Calibri"/>
              <a:cs typeface="Calibri"/>
            </a:endParaRPr>
          </a:p>
          <a:p>
            <a:pPr lvl="1"/>
            <a:r>
              <a:rPr lang="en-US" sz="2800" dirty="0"/>
              <a:t>Clues #2, 3, and 4 should target </a:t>
            </a:r>
            <a:r>
              <a:rPr lang="en-US" sz="2800" u="sng" dirty="0"/>
              <a:t>ORTHOGRAPHIC </a:t>
            </a:r>
            <a:r>
              <a:rPr lang="en-US" sz="2800" b="1" u="sng" dirty="0"/>
              <a:t>concepts</a:t>
            </a:r>
            <a:r>
              <a:rPr lang="en-US" sz="2800" dirty="0"/>
              <a:t> within that word (e.g., this word has a blend/digraph, etc.)</a:t>
            </a:r>
          </a:p>
          <a:p>
            <a:pPr lvl="1"/>
            <a:r>
              <a:rPr lang="en-US" sz="2800" dirty="0"/>
              <a:t>Clue #5 should always target the </a:t>
            </a:r>
            <a:r>
              <a:rPr lang="en-US" sz="2800" u="sng" dirty="0"/>
              <a:t>word’s </a:t>
            </a:r>
            <a:r>
              <a:rPr lang="en-US" sz="2800" b="1" u="sng" dirty="0"/>
              <a:t>meaning</a:t>
            </a:r>
            <a:r>
              <a:rPr lang="en-US" sz="2800" dirty="0"/>
              <a:t> with a student friendly definition.</a:t>
            </a:r>
            <a:endParaRPr lang="en-US" sz="2800" dirty="0">
              <a:ea typeface="Calibri"/>
              <a:cs typeface="Calibri"/>
            </a:endParaRPr>
          </a:p>
          <a:p>
            <a:pPr lvl="1"/>
            <a:r>
              <a:rPr lang="en-US" sz="2800" dirty="0">
                <a:ea typeface="Calibri"/>
                <a:cs typeface="Calibri"/>
              </a:rPr>
              <a:t>The first 3-4 clues should match other word choices to be displayed, so that the target word is not immediately guessed. Rather, choices are narrowed down before clue #5.</a:t>
            </a:r>
            <a:endParaRPr lang="en-US" sz="2800" dirty="0"/>
          </a:p>
          <a:p>
            <a:pPr lvl="1"/>
            <a:endParaRPr lang="en-US" sz="2800" dirty="0"/>
          </a:p>
          <a:p>
            <a:pPr lvl="1"/>
            <a:r>
              <a:rPr lang="en-US" sz="2800" b="1" dirty="0"/>
              <a:t>Or use provided clues on ‘hidden’ slides</a:t>
            </a:r>
            <a:endParaRPr lang="en-US" sz="2800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0430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435" y="703730"/>
            <a:ext cx="5334000" cy="4908175"/>
          </a:xfrm>
        </p:spPr>
        <p:txBody>
          <a:bodyPr>
            <a:noAutofit/>
          </a:bodyPr>
          <a:lstStyle/>
          <a:p>
            <a:pPr algn="ctr"/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achieve</a:t>
            </a:r>
            <a:br>
              <a:rPr lang="en-US" sz="6000" dirty="0">
                <a:latin typeface="Century Gothic"/>
              </a:rPr>
            </a:br>
            <a:r>
              <a:rPr lang="en-US" sz="6000" dirty="0">
                <a:latin typeface="Century Gothic"/>
              </a:rPr>
              <a:t>belief</a:t>
            </a:r>
            <a:br>
              <a:rPr lang="en-US" sz="6000" dirty="0">
                <a:latin typeface="Century Gothic"/>
              </a:rPr>
            </a:br>
            <a:r>
              <a:rPr lang="en-US" sz="6000" dirty="0">
                <a:latin typeface="Century Gothic"/>
              </a:rPr>
              <a:t>brief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masterpiece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939118" y="708213"/>
            <a:ext cx="5334000" cy="4908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000" dirty="0">
              <a:latin typeface="Century Gothic" panose="020B0502020202020204" pitchFamily="34" charset="0"/>
            </a:endParaRPr>
          </a:p>
          <a:p>
            <a:pPr algn="ctr"/>
            <a:r>
              <a:rPr lang="en-US" sz="6000" dirty="0">
                <a:latin typeface="Century Gothic"/>
              </a:rPr>
              <a:t>calorie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retrieve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field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shield</a:t>
            </a:r>
            <a:endParaRPr lang="en-US" dirty="0">
              <a:ea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play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812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Tell S. to number their papers 1-5.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Display slide with words.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State each clue aloud.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S. must write a complete word after each clue (builds spelling automaticity).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Occasionally ask: </a:t>
            </a:r>
            <a:r>
              <a:rPr lang="en-US" b="1" i="1" dirty="0"/>
              <a:t>Did anyone have to change his/her word? Why?</a:t>
            </a:r>
            <a:endParaRPr lang="en-US" b="1" i="1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Provide last clue and ask: </a:t>
            </a:r>
            <a:r>
              <a:rPr lang="en-US" b="1" i="1" dirty="0"/>
              <a:t>What’s the word? S. answer chorally.</a:t>
            </a:r>
            <a:r>
              <a:rPr lang="en-US" i="1" dirty="0"/>
              <a:t> </a:t>
            </a:r>
            <a:endParaRPr lang="en-US" i="1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Ask: </a:t>
            </a:r>
            <a:r>
              <a:rPr lang="en-US" b="1" i="1" dirty="0"/>
              <a:t>Raise your hand if you had the word on the last clue?</a:t>
            </a:r>
            <a:r>
              <a:rPr lang="en-US" dirty="0"/>
              <a:t> (All S. raise hands). 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Say: </a:t>
            </a:r>
            <a:r>
              <a:rPr lang="en-US" b="1" i="1" dirty="0"/>
              <a:t>Keep your hand up if you had it on the 4th clue (3rd clue, etc.)</a:t>
            </a:r>
            <a:endParaRPr lang="en-US" b="1" i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5808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#1 Clues</a:t>
            </a:r>
          </a:p>
        </p:txBody>
      </p:sp>
      <p:sp>
        <p:nvSpPr>
          <p:cNvPr id="4" name="Notes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 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more than one syllable.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silent 'e' at the end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ea typeface="Calibri"/>
                <a:cs typeface="Calibri"/>
              </a:rPr>
              <a:t>The word has a digraph.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means to </a:t>
            </a:r>
            <a:r>
              <a:rPr lang="en-US" i="1" dirty="0"/>
              <a:t>succeed or accomplish </a:t>
            </a:r>
            <a:r>
              <a:rPr lang="en-US" dirty="0"/>
              <a:t>something.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US" b="1" dirty="0"/>
              <a:t>**</a:t>
            </a:r>
            <a:r>
              <a:rPr lang="en-US" b="1" i="1" dirty="0"/>
              <a:t>achieve**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23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#2 Clues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</a:p>
          <a:p>
            <a:pPr marL="514350" indent="-514350">
              <a:buAutoNum type="arabicPeriod"/>
            </a:pPr>
            <a:r>
              <a:rPr lang="en-US" dirty="0"/>
              <a:t>The word has more than one syllable.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The word has an open syllable in the first syllable.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blend in the second syllable.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means </a:t>
            </a:r>
            <a:r>
              <a:rPr lang="en-US" i="1" dirty="0"/>
              <a:t>to get back</a:t>
            </a:r>
            <a:r>
              <a:rPr lang="en-US" dirty="0"/>
              <a:t>.</a:t>
            </a: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b="1" i="1" dirty="0"/>
              <a:t>**retrieve**</a:t>
            </a:r>
            <a:endParaRPr lang="en-US" b="1" i="1" dirty="0">
              <a:ea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628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#3 Clues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one syllables.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blend.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blend is at the beginning of the word.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 refers to something that is </a:t>
            </a:r>
            <a:r>
              <a:rPr lang="en-US" i="1" dirty="0"/>
              <a:t>short, quick or temporary</a:t>
            </a:r>
            <a:r>
              <a:rPr lang="en-US" dirty="0"/>
              <a:t>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US" b="1" i="1" dirty="0"/>
              <a:t>**brief**</a:t>
            </a:r>
            <a:endParaRPr lang="en-US" b="1" i="1" dirty="0">
              <a:ea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958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435" y="703730"/>
            <a:ext cx="5334000" cy="4908175"/>
          </a:xfrm>
        </p:spPr>
        <p:txBody>
          <a:bodyPr>
            <a:noAutofit/>
          </a:bodyPr>
          <a:lstStyle/>
          <a:p>
            <a:pPr algn="ctr"/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yield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priest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piece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lie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939118" y="708213"/>
            <a:ext cx="5334000" cy="4908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000" dirty="0">
              <a:latin typeface="Century Gothic" panose="020B0502020202020204" pitchFamily="34" charset="0"/>
            </a:endParaRPr>
          </a:p>
          <a:p>
            <a:pPr algn="ctr"/>
            <a:r>
              <a:rPr lang="en-US" sz="6000" dirty="0">
                <a:latin typeface="Century Gothic"/>
              </a:rPr>
              <a:t>windshield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underlie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cookie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pie</a:t>
            </a:r>
            <a:endParaRPr lang="en-US" dirty="0">
              <a:ea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735338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#1 Clues</a:t>
            </a:r>
          </a:p>
        </p:txBody>
      </p:sp>
      <p:sp>
        <p:nvSpPr>
          <p:cNvPr id="4" name="Notes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 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/>
              <a:t>The vowel team in the word says the long 'e' sound.</a:t>
            </a:r>
            <a:endParaRPr lang="en-US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/>
              <a:t>The word does NOT have a digraph.</a:t>
            </a:r>
            <a:endParaRPr lang="en-US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>
                <a:ea typeface="Calibri"/>
                <a:cs typeface="Calibri"/>
              </a:rPr>
              <a:t>The word has one syllable.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refers to </a:t>
            </a:r>
            <a:r>
              <a:rPr lang="en-US" i="1" dirty="0"/>
              <a:t>give in or surrender</a:t>
            </a:r>
            <a:r>
              <a:rPr lang="en-US" dirty="0"/>
              <a:t>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US" b="1" dirty="0"/>
              <a:t>**</a:t>
            </a:r>
            <a:r>
              <a:rPr lang="en-US" b="1" i="1" dirty="0"/>
              <a:t>yield**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15684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F8D435-9C80-4B0B-8E28-4E0801E76E5A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668D6FDB-8204-4394-84F0-D7BF5645CC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39DED4-03BC-48D9-BF59-CA1DCE3B51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153</Words>
  <Application>Microsoft Office PowerPoint</Application>
  <PresentationFormat>Widescreen</PresentationFormat>
  <Paragraphs>34</Paragraphs>
  <Slides>11</Slides>
  <Notes>0</Notes>
  <HiddenSlides>6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11.12</vt:lpstr>
      <vt:lpstr>To prepare</vt:lpstr>
      <vt:lpstr> achieve belief brief masterpiece</vt:lpstr>
      <vt:lpstr>To play</vt:lpstr>
      <vt:lpstr>Word #1 Clues</vt:lpstr>
      <vt:lpstr>Word #2 Clues</vt:lpstr>
      <vt:lpstr>Word #3 Clues</vt:lpstr>
      <vt:lpstr> yield priest piece lie</vt:lpstr>
      <vt:lpstr>Word #1 Clues</vt:lpstr>
      <vt:lpstr>Word #2 Clues</vt:lpstr>
      <vt:lpstr>Word #3 Clues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Kelly Robbins</dc:creator>
  <cp:lastModifiedBy>Kelly Robbins</cp:lastModifiedBy>
  <cp:revision>152</cp:revision>
  <dcterms:created xsi:type="dcterms:W3CDTF">2017-08-10T22:17:28Z</dcterms:created>
  <dcterms:modified xsi:type="dcterms:W3CDTF">2024-09-03T20:33:48Z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