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DBBDA-44CC-588F-ACA2-A8E72FF675A3}" v="75" dt="2024-08-28T21:49:15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D0ADBBDA-44CC-588F-ACA2-A8E72FF675A3}"/>
    <pc:docChg chg="addSld delSld modSld">
      <pc:chgData name="WENDALEE MARTIN WITTWER" userId="S::u0594444@umail.utah.edu::9fb0da18-f57d-4bac-a28f-413510cf2b5e" providerId="AD" clId="Web-{D0ADBBDA-44CC-588F-ACA2-A8E72FF675A3}" dt="2024-08-28T21:49:15.875" v="64" actId="20577"/>
      <pc:docMkLst>
        <pc:docMk/>
      </pc:docMkLst>
      <pc:sldChg chg="modSp">
        <pc:chgData name="WENDALEE MARTIN WITTWER" userId="S::u0594444@umail.utah.edu::9fb0da18-f57d-4bac-a28f-413510cf2b5e" providerId="AD" clId="Web-{D0ADBBDA-44CC-588F-ACA2-A8E72FF675A3}" dt="2024-08-28T21:43:12.524" v="4" actId="20577"/>
        <pc:sldMkLst>
          <pc:docMk/>
          <pc:sldMk cId="4216634596" sldId="256"/>
        </pc:sldMkLst>
        <pc:spChg chg="mod">
          <ac:chgData name="WENDALEE MARTIN WITTWER" userId="S::u0594444@umail.utah.edu::9fb0da18-f57d-4bac-a28f-413510cf2b5e" providerId="AD" clId="Web-{D0ADBBDA-44CC-588F-ACA2-A8E72FF675A3}" dt="2024-08-28T21:43:12.524" v="4" actId="20577"/>
          <ac:spMkLst>
            <pc:docMk/>
            <pc:sldMk cId="4216634596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D0ADBBDA-44CC-588F-ACA2-A8E72FF675A3}" dt="2024-08-28T21:43:24.696" v="7"/>
        <pc:sldMkLst>
          <pc:docMk/>
          <pc:sldMk cId="1971910699" sldId="257"/>
        </pc:sldMkLst>
      </pc:sldChg>
      <pc:sldChg chg="del">
        <pc:chgData name="WENDALEE MARTIN WITTWER" userId="S::u0594444@umail.utah.edu::9fb0da18-f57d-4bac-a28f-413510cf2b5e" providerId="AD" clId="Web-{D0ADBBDA-44CC-588F-ACA2-A8E72FF675A3}" dt="2024-08-28T21:48:50.921" v="62"/>
        <pc:sldMkLst>
          <pc:docMk/>
          <pc:sldMk cId="3466542511" sldId="259"/>
        </pc:sldMkLst>
      </pc:sldChg>
      <pc:sldChg chg="modSp add del">
        <pc:chgData name="WENDALEE MARTIN WITTWER" userId="S::u0594444@umail.utah.edu::9fb0da18-f57d-4bac-a28f-413510cf2b5e" providerId="AD" clId="Web-{D0ADBBDA-44CC-588F-ACA2-A8E72FF675A3}" dt="2024-08-28T21:49:15.875" v="64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D0ADBBDA-44CC-588F-ACA2-A8E72FF675A3}" dt="2024-08-28T21:49:15.875" v="64" actId="20577"/>
          <ac:spMkLst>
            <pc:docMk/>
            <pc:sldMk cId="2578924175" sldId="300"/>
            <ac:spMk id="3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D0ADBBDA-44CC-588F-ACA2-A8E72FF675A3}" dt="2024-08-28T21:47:33.467" v="54" actId="20577"/>
        <pc:sldMkLst>
          <pc:docMk/>
          <pc:sldMk cId="3348055517" sldId="301"/>
        </pc:sldMkLst>
        <pc:spChg chg="mod">
          <ac:chgData name="WENDALEE MARTIN WITTWER" userId="S::u0594444@umail.utah.edu::9fb0da18-f57d-4bac-a28f-413510cf2b5e" providerId="AD" clId="Web-{D0ADBBDA-44CC-588F-ACA2-A8E72FF675A3}" dt="2024-08-28T21:47:18.779" v="53" actId="20577"/>
          <ac:spMkLst>
            <pc:docMk/>
            <pc:sldMk cId="3348055517" sldId="301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0ADBBDA-44CC-588F-ACA2-A8E72FF675A3}" dt="2024-08-28T21:47:33.467" v="54" actId="20577"/>
          <ac:spMkLst>
            <pc:docMk/>
            <pc:sldMk cId="3348055517" sldId="301"/>
            <ac:spMk id="3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D0ADBBDA-44CC-588F-ACA2-A8E72FF675A3}" dt="2024-08-28T21:48:24.499" v="61" actId="20577"/>
        <pc:sldMkLst>
          <pc:docMk/>
          <pc:sldMk cId="15482675" sldId="302"/>
        </pc:sldMkLst>
        <pc:spChg chg="mod">
          <ac:chgData name="WENDALEE MARTIN WITTWER" userId="S::u0594444@umail.utah.edu::9fb0da18-f57d-4bac-a28f-413510cf2b5e" providerId="AD" clId="Web-{D0ADBBDA-44CC-588F-ACA2-A8E72FF675A3}" dt="2024-08-28T21:47:46.233" v="56" actId="20577"/>
          <ac:spMkLst>
            <pc:docMk/>
            <pc:sldMk cId="15482675" sldId="302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0ADBBDA-44CC-588F-ACA2-A8E72FF675A3}" dt="2024-08-28T21:48:24.499" v="61" actId="20577"/>
          <ac:spMkLst>
            <pc:docMk/>
            <pc:sldMk cId="15482675" sldId="30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Find, Write &amp; Read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55"/>
            <a:ext cx="10515600" cy="1325563"/>
          </a:xfrm>
        </p:spPr>
        <p:txBody>
          <a:bodyPr/>
          <a:lstStyle/>
          <a:p>
            <a:r>
              <a:rPr lang="en-US" dirty="0"/>
              <a:t>To prepare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1068"/>
            <a:ext cx="10515600" cy="548809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Display 5-10 words from current module with various phonics/language </a:t>
            </a:r>
            <a:r>
              <a:rPr lang="en-US" dirty="0"/>
              <a:t>concepts.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find word(s) that represents a specific current/review phonics concepts or trouble areas (e.g., words with a digraph in the 1st syllable OR words that have a specific vowel sound in </a:t>
            </a:r>
            <a:r>
              <a:rPr lang="en-US"/>
              <a:t>one</a:t>
            </a:r>
            <a:r>
              <a:rPr lang="en-US" dirty="0"/>
              <a:t> of the syllables).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</a:t>
            </a:r>
            <a:r>
              <a:rPr lang="en-US" b="1" dirty="0"/>
              <a:t>find</a:t>
            </a:r>
            <a:r>
              <a:rPr lang="en-US"/>
              <a:t> word(s), </a:t>
            </a:r>
            <a:r>
              <a:rPr lang="en-US" b="1"/>
              <a:t>write</a:t>
            </a:r>
            <a:r>
              <a:rPr lang="en-US" dirty="0"/>
              <a:t> word(s) on their own white board, and conceal their written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all S. have responded, prompt:  </a:t>
            </a:r>
            <a:r>
              <a:rPr lang="en-US" b="1" i="1"/>
              <a:t>Boards up!</a:t>
            </a:r>
          </a:p>
          <a:p>
            <a:pPr marL="514350" indent="-514350">
              <a:buAutoNum type="arabicPeriod"/>
            </a:pPr>
            <a:r>
              <a:rPr lang="en-US" dirty="0"/>
              <a:t>With the whole group, question for error correction, reinforcing taught </a:t>
            </a:r>
            <a:r>
              <a:rPr lang="en-US"/>
              <a:t>concepts (e.g., </a:t>
            </a:r>
            <a:r>
              <a:rPr lang="en-US" b="1" i="1"/>
              <a:t>Remember a digraph is 2 consonants that make 1 sound</a:t>
            </a:r>
            <a:r>
              <a:rPr lang="en-US"/>
              <a:t>).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Call on several S. to read their word(s).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S. justify their answer(s) by naming the concepts (e.g., </a:t>
            </a:r>
            <a:r>
              <a:rPr lang="en-US" i="1" err="1"/>
              <a:t>sh</a:t>
            </a:r>
            <a:r>
              <a:rPr lang="en-US" i="1" dirty="0"/>
              <a:t> is the digraph in the first </a:t>
            </a:r>
            <a:r>
              <a:rPr lang="en-US" i="1"/>
              <a:t>syllable of </a:t>
            </a:r>
            <a:r>
              <a:rPr lang="en-US" i="1" err="1"/>
              <a:t>bishbat</a:t>
            </a:r>
            <a:r>
              <a:rPr lang="en-US"/>
              <a:t>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Prompt: </a:t>
            </a:r>
            <a:r>
              <a:rPr lang="en-US" b="1" i="1" dirty="0">
                <a:ea typeface="Calibri"/>
                <a:cs typeface="Calibri"/>
              </a:rPr>
              <a:t>What's the word?</a:t>
            </a:r>
            <a:r>
              <a:rPr lang="en-US" dirty="0">
                <a:ea typeface="Calibri"/>
                <a:cs typeface="Calibri"/>
              </a:rPr>
              <a:t> And point to displayed word(s). S. chorally 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activity with different concepts as time allows.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either 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notebook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understood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protein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rein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flour</a:t>
            </a:r>
            <a:endParaRPr lang="en-US" dirty="0">
              <a:latin typeface="Century Gothic"/>
            </a:endParaRPr>
          </a:p>
          <a:p>
            <a:pPr algn="ctr"/>
            <a:r>
              <a:rPr lang="en-US" sz="6000" dirty="0">
                <a:latin typeface="Century Gothic"/>
              </a:rPr>
              <a:t>receive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seize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veil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conceive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330321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A digraph at the end of the word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805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ceiling 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conceit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childhood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deceit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skein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tower</a:t>
            </a:r>
            <a:endParaRPr lang="en-US" dirty="0">
              <a:latin typeface="Century Gothic"/>
            </a:endParaRPr>
          </a:p>
          <a:p>
            <a:pPr algn="ctr"/>
            <a:r>
              <a:rPr lang="en-US" sz="6000" dirty="0">
                <a:latin typeface="Century Gothic"/>
              </a:rPr>
              <a:t>deceive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perceive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weapon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vein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330321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A digraph at the end of the word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8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608956-3EB0-43F6-8B01-C68CF0E3B754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3CF51CAB-537F-4BE3-9D3A-09247BAADF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9A28AF-5210-470B-987C-DFB43A341F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153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11.10</vt:lpstr>
      <vt:lpstr>To prepare</vt:lpstr>
      <vt:lpstr> either  notebook understood protein rein</vt:lpstr>
      <vt:lpstr> ceiling  conceit childhood deceit skein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76</cp:revision>
  <dcterms:created xsi:type="dcterms:W3CDTF">2017-08-10T22:17:28Z</dcterms:created>
  <dcterms:modified xsi:type="dcterms:W3CDTF">2024-08-28T21:49:22Z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