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2" r:id="rId6"/>
    <p:sldId id="258" r:id="rId7"/>
    <p:sldId id="260" r:id="rId8"/>
    <p:sldId id="285" r:id="rId9"/>
    <p:sldId id="293" r:id="rId10"/>
    <p:sldId id="259" r:id="rId11"/>
    <p:sldId id="284" r:id="rId12"/>
    <p:sldId id="294" r:id="rId13"/>
    <p:sldId id="261" r:id="rId14"/>
    <p:sldId id="262" r:id="rId15"/>
    <p:sldId id="288" r:id="rId16"/>
    <p:sldId id="286" r:id="rId17"/>
    <p:sldId id="265" r:id="rId18"/>
    <p:sldId id="283" r:id="rId19"/>
    <p:sldId id="289" r:id="rId20"/>
    <p:sldId id="290" r:id="rId21"/>
    <p:sldId id="280" r:id="rId22"/>
    <p:sldId id="281" r:id="rId23"/>
    <p:sldId id="295" r:id="rId24"/>
    <p:sldId id="263" r:id="rId25"/>
    <p:sldId id="279" r:id="rId26"/>
    <p:sldId id="282" r:id="rId27"/>
    <p:sldId id="296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B0488-AB5C-B40A-C22F-3484561D2942}" v="19" dt="2024-08-27T19:52:45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0" d="100"/>
          <a:sy n="20" d="100"/>
        </p:scale>
        <p:origin x="48" y="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16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924B69DB-93B8-8EC9-534A-B6CF0B99F47E}"/>
    <pc:docChg chg="addSld delSld sldOrd">
      <pc:chgData name="WENDALEE MARTIN WITTWER" userId="S::u0594444@umail.utah.edu::9fb0da18-f57d-4bac-a28f-413510cf2b5e" providerId="AD" clId="Web-{924B69DB-93B8-8EC9-534A-B6CF0B99F47E}" dt="2024-05-16T20:48:10.121" v="9"/>
      <pc:docMkLst>
        <pc:docMk/>
      </pc:docMkLst>
      <pc:sldChg chg="del">
        <pc:chgData name="WENDALEE MARTIN WITTWER" userId="S::u0594444@umail.utah.edu::9fb0da18-f57d-4bac-a28f-413510cf2b5e" providerId="AD" clId="Web-{924B69DB-93B8-8EC9-534A-B6CF0B99F47E}" dt="2024-05-16T20:46:31.181" v="1"/>
        <pc:sldMkLst>
          <pc:docMk/>
          <pc:sldMk cId="607765463" sldId="278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7:37.854" v="6"/>
        <pc:sldMkLst>
          <pc:docMk/>
          <pc:sldMk cId="1653302051" sldId="280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7:06.041" v="3"/>
        <pc:sldMkLst>
          <pc:docMk/>
          <pc:sldMk cId="1096324586" sldId="283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7:22.073" v="5"/>
        <pc:sldMkLst>
          <pc:docMk/>
          <pc:sldMk cId="66463040" sldId="284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6:58.650" v="2"/>
        <pc:sldMkLst>
          <pc:docMk/>
          <pc:sldMk cId="734057398" sldId="285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7:44.433" v="7"/>
        <pc:sldMkLst>
          <pc:docMk/>
          <pc:sldMk cId="3471467028" sldId="286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8:10.121" v="9"/>
        <pc:sldMkLst>
          <pc:docMk/>
          <pc:sldMk cId="442242170" sldId="287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7:55.933" v="8"/>
        <pc:sldMkLst>
          <pc:docMk/>
          <pc:sldMk cId="3921302253" sldId="288"/>
        </pc:sldMkLst>
      </pc:sldChg>
      <pc:sldChg chg="ord">
        <pc:chgData name="WENDALEE MARTIN WITTWER" userId="S::u0594444@umail.utah.edu::9fb0da18-f57d-4bac-a28f-413510cf2b5e" providerId="AD" clId="Web-{924B69DB-93B8-8EC9-534A-B6CF0B99F47E}" dt="2024-05-16T20:47:11.072" v="4"/>
        <pc:sldMkLst>
          <pc:docMk/>
          <pc:sldMk cId="3506442606" sldId="290"/>
        </pc:sldMkLst>
      </pc:sldChg>
      <pc:sldChg chg="add">
        <pc:chgData name="WENDALEE MARTIN WITTWER" userId="S::u0594444@umail.utah.edu::9fb0da18-f57d-4bac-a28f-413510cf2b5e" providerId="AD" clId="Web-{924B69DB-93B8-8EC9-534A-B6CF0B99F47E}" dt="2024-05-16T20:46:27.149" v="0"/>
        <pc:sldMkLst>
          <pc:docMk/>
          <pc:sldMk cId="454573513" sldId="291"/>
        </pc:sldMkLst>
      </pc:sldChg>
    </pc:docChg>
  </pc:docChgLst>
  <pc:docChgLst>
    <pc:chgData name="WENDALEE MARTIN WITTWER" userId="S::u0594444@umail.utah.edu::9fb0da18-f57d-4bac-a28f-413510cf2b5e" providerId="AD" clId="Web-{70BB0488-AB5C-B40A-C22F-3484561D2942}"/>
    <pc:docChg chg="addSld delSld modSld">
      <pc:chgData name="WENDALEE MARTIN WITTWER" userId="S::u0594444@umail.utah.edu::9fb0da18-f57d-4bac-a28f-413510cf2b5e" providerId="AD" clId="Web-{70BB0488-AB5C-B40A-C22F-3484561D2942}" dt="2024-08-27T19:52:43.336" v="16" actId="20577"/>
      <pc:docMkLst>
        <pc:docMk/>
      </pc:docMkLst>
      <pc:sldChg chg="del">
        <pc:chgData name="WENDALEE MARTIN WITTWER" userId="S::u0594444@umail.utah.edu::9fb0da18-f57d-4bac-a28f-413510cf2b5e" providerId="AD" clId="Web-{70BB0488-AB5C-B40A-C22F-3484561D2942}" dt="2024-08-27T19:38:18.104" v="2"/>
        <pc:sldMkLst>
          <pc:docMk/>
          <pc:sldMk cId="442242170" sldId="287"/>
        </pc:sldMkLst>
      </pc:sldChg>
      <pc:sldChg chg="del">
        <pc:chgData name="WENDALEE MARTIN WITTWER" userId="S::u0594444@umail.utah.edu::9fb0da18-f57d-4bac-a28f-413510cf2b5e" providerId="AD" clId="Web-{70BB0488-AB5C-B40A-C22F-3484561D2942}" dt="2024-08-27T19:37:03.962" v="1"/>
        <pc:sldMkLst>
          <pc:docMk/>
          <pc:sldMk cId="454573513" sldId="291"/>
        </pc:sldMkLst>
      </pc:sldChg>
      <pc:sldChg chg="add">
        <pc:chgData name="WENDALEE MARTIN WITTWER" userId="S::u0594444@umail.utah.edu::9fb0da18-f57d-4bac-a28f-413510cf2b5e" providerId="AD" clId="Web-{70BB0488-AB5C-B40A-C22F-3484561D2942}" dt="2024-08-27T19:36:56.400" v="0"/>
        <pc:sldMkLst>
          <pc:docMk/>
          <pc:sldMk cId="129037158" sldId="292"/>
        </pc:sldMkLst>
      </pc:sldChg>
      <pc:sldChg chg="modSp add replId">
        <pc:chgData name="WENDALEE MARTIN WITTWER" userId="S::u0594444@umail.utah.edu::9fb0da18-f57d-4bac-a28f-413510cf2b5e" providerId="AD" clId="Web-{70BB0488-AB5C-B40A-C22F-3484561D2942}" dt="2024-08-27T19:45:58.408" v="6" actId="20577"/>
        <pc:sldMkLst>
          <pc:docMk/>
          <pc:sldMk cId="4172078269" sldId="293"/>
        </pc:sldMkLst>
        <pc:spChg chg="mod">
          <ac:chgData name="WENDALEE MARTIN WITTWER" userId="S::u0594444@umail.utah.edu::9fb0da18-f57d-4bac-a28f-413510cf2b5e" providerId="AD" clId="Web-{70BB0488-AB5C-B40A-C22F-3484561D2942}" dt="2024-08-27T19:45:58.408" v="6" actId="20577"/>
          <ac:spMkLst>
            <pc:docMk/>
            <pc:sldMk cId="4172078269" sldId="293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70BB0488-AB5C-B40A-C22F-3484561D2942}" dt="2024-08-27T19:46:27.049" v="9" actId="20577"/>
        <pc:sldMkLst>
          <pc:docMk/>
          <pc:sldMk cId="3488607684" sldId="294"/>
        </pc:sldMkLst>
        <pc:spChg chg="mod">
          <ac:chgData name="WENDALEE MARTIN WITTWER" userId="S::u0594444@umail.utah.edu::9fb0da18-f57d-4bac-a28f-413510cf2b5e" providerId="AD" clId="Web-{70BB0488-AB5C-B40A-C22F-3484561D2942}" dt="2024-08-27T19:46:27.049" v="9" actId="20577"/>
          <ac:spMkLst>
            <pc:docMk/>
            <pc:sldMk cId="3488607684" sldId="294"/>
            <ac:spMk id="3" creationId="{00000000-0000-0000-0000-000000000000}"/>
          </ac:spMkLst>
        </pc:spChg>
      </pc:sldChg>
      <pc:sldChg chg="add replId">
        <pc:chgData name="WENDALEE MARTIN WITTWER" userId="S::u0594444@umail.utah.edu::9fb0da18-f57d-4bac-a28f-413510cf2b5e" providerId="AD" clId="Web-{70BB0488-AB5C-B40A-C22F-3484561D2942}" dt="2024-08-27T19:46:33.580" v="10"/>
        <pc:sldMkLst>
          <pc:docMk/>
          <pc:sldMk cId="2771224869" sldId="295"/>
        </pc:sldMkLst>
      </pc:sldChg>
      <pc:sldChg chg="modSp add replId">
        <pc:chgData name="WENDALEE MARTIN WITTWER" userId="S::u0594444@umail.utah.edu::9fb0da18-f57d-4bac-a28f-413510cf2b5e" providerId="AD" clId="Web-{70BB0488-AB5C-B40A-C22F-3484561D2942}" dt="2024-08-27T19:52:18.086" v="12" actId="20577"/>
        <pc:sldMkLst>
          <pc:docMk/>
          <pc:sldMk cId="2386802819" sldId="296"/>
        </pc:sldMkLst>
        <pc:spChg chg="mod">
          <ac:chgData name="WENDALEE MARTIN WITTWER" userId="S::u0594444@umail.utah.edu::9fb0da18-f57d-4bac-a28f-413510cf2b5e" providerId="AD" clId="Web-{70BB0488-AB5C-B40A-C22F-3484561D2942}" dt="2024-08-27T19:52:18.086" v="12" actId="20577"/>
          <ac:spMkLst>
            <pc:docMk/>
            <pc:sldMk cId="2386802819" sldId="296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70BB0488-AB5C-B40A-C22F-3484561D2942}" dt="2024-08-27T19:52:43.336" v="16" actId="20577"/>
        <pc:sldMkLst>
          <pc:docMk/>
          <pc:sldMk cId="2441374336" sldId="297"/>
        </pc:sldMkLst>
        <pc:spChg chg="mod">
          <ac:chgData name="WENDALEE MARTIN WITTWER" userId="S::u0594444@umail.utah.edu::9fb0da18-f57d-4bac-a28f-413510cf2b5e" providerId="AD" clId="Web-{70BB0488-AB5C-B40A-C22F-3484561D2942}" dt="2024-08-27T19:52:43.336" v="16" actId="20577"/>
          <ac:spMkLst>
            <pc:docMk/>
            <pc:sldMk cId="2441374336" sldId="29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Tap &amp; Read/Break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beach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head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breakable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02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leadership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67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steak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appeal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4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ease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19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season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42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meanwhile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sweat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3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Tap &amp; Read/Break, Scoop &amp; Read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454651"/>
            <a:ext cx="10515600" cy="50231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10-15 single &amp; 2+ syllable words from current module. </a:t>
            </a:r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endParaRPr lang="en-US" b="1" i="1" dirty="0"/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/>
              <a:t>1 Syllable words</a:t>
            </a:r>
            <a:r>
              <a:rPr lang="en-US" b="1" i="1" dirty="0"/>
              <a:t>: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/>
              <a:t>Elbows up! Tap this word.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 tap each sound in the word (digraphs, R-controlled vowels, vowel teams are 1 sound and therefore 1 tap). Watch for S. accuracy with tapping each </a:t>
            </a:r>
            <a:r>
              <a:rPr lang="en-US" u="sng" dirty="0">
                <a:ea typeface="Calibri"/>
                <a:cs typeface="Calibri"/>
              </a:rPr>
              <a:t>sound</a:t>
            </a:r>
            <a:r>
              <a:rPr lang="en-US" dirty="0">
                <a:ea typeface="Calibri"/>
                <a:cs typeface="Calibri"/>
              </a:rPr>
              <a:t>.</a:t>
            </a:r>
            <a:endParaRPr lang="en-US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 read the whole word.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>
                <a:ea typeface="Calibri" panose="020F0502020204030204"/>
                <a:cs typeface="Calibri" panose="020F0502020204030204"/>
              </a:rPr>
              <a:t>2+ Syllable words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: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Where do we break?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S. respond chorally: 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Between ___&amp;___.</a:t>
            </a:r>
            <a:r>
              <a:rPr lang="en-US" dirty="0">
                <a:ea typeface="Calibri" panose="020F0502020204030204"/>
                <a:cs typeface="Calibri" panose="020F0502020204030204"/>
              </a:rPr>
              <a:t> Point to syllable break with a pointer.</a:t>
            </a:r>
            <a:endParaRPr lang="en-US" b="1" i="1" dirty="0">
              <a:ea typeface="Calibri" panose="020F0502020204030204"/>
              <a:cs typeface="Calibri" panose="020F0502020204030204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Elbows up! Scoop &amp; read.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air scoop  by syllable as T. scoops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Whole word?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read chorally as T. underlines whole word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rule.</a:t>
            </a:r>
          </a:p>
        </p:txBody>
      </p:sp>
    </p:spTree>
    <p:extLst>
      <p:ext uri="{BB962C8B-B14F-4D97-AF65-F5344CB8AC3E}">
        <p14:creationId xmlns:p14="http://schemas.microsoft.com/office/powerpoint/2010/main" val="129037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ahead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4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lean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feather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disease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39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great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02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heavy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7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cease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leap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ahead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5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release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07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break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defeat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weather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607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D83558F7-20E1-47DA-BAFF-EEC0B17AE8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C60135-FDDC-4596-B66E-90AB0A1EC7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883A89-EB19-438D-8806-DA8260FC8BDB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158</Words>
  <Application>Microsoft Office PowerPoint</Application>
  <PresentationFormat>Widescreen</PresentationFormat>
  <Paragraphs>39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11.1</vt:lpstr>
      <vt:lpstr>Tap &amp; Read/Break, Scoop &amp; Read</vt:lpstr>
      <vt:lpstr>cease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52</cp:revision>
  <dcterms:created xsi:type="dcterms:W3CDTF">2017-08-10T22:22:47Z</dcterms:created>
  <dcterms:modified xsi:type="dcterms:W3CDTF">2024-08-27T19:52:51Z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