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60" r:id="rId6"/>
    <p:sldId id="361" r:id="rId7"/>
    <p:sldId id="316" r:id="rId8"/>
    <p:sldId id="317" r:id="rId9"/>
    <p:sldId id="318" r:id="rId10"/>
    <p:sldId id="319" r:id="rId11"/>
    <p:sldId id="321" r:id="rId12"/>
    <p:sldId id="322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58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CDAC9-6275-6626-6982-9D6C554073C5}" v="4" dt="2024-10-17T16:21:46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03C0DDA-B5BD-81C4-82CF-118E06AABA0B}"/>
    <pc:docChg chg="addSld delSld">
      <pc:chgData name="WENDALEE MARTIN WITTWER" userId="S::u0594444@umail.utah.edu::9fb0da18-f57d-4bac-a28f-413510cf2b5e" providerId="AD" clId="Web-{A03C0DDA-B5BD-81C4-82CF-118E06AABA0B}" dt="2024-09-10T21:07:52.729" v="4"/>
      <pc:docMkLst>
        <pc:docMk/>
      </pc:docMkLst>
      <pc:sldChg chg="add">
        <pc:chgData name="WENDALEE MARTIN WITTWER" userId="S::u0594444@umail.utah.edu::9fb0da18-f57d-4bac-a28f-413510cf2b5e" providerId="AD" clId="Web-{A03C0DDA-B5BD-81C4-82CF-118E06AABA0B}" dt="2024-09-10T21:07:52.713" v="3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A03C0DDA-B5BD-81C4-82CF-118E06AABA0B}" dt="2024-09-10T21:07:35.838" v="2"/>
        <pc:sldMkLst>
          <pc:docMk/>
          <pc:sldMk cId="3148424748" sldId="258"/>
        </pc:sldMkLst>
      </pc:sldChg>
      <pc:sldChg chg="add del">
        <pc:chgData name="WENDALEE MARTIN WITTWER" userId="S::u0594444@umail.utah.edu::9fb0da18-f57d-4bac-a28f-413510cf2b5e" providerId="AD" clId="Web-{A03C0DDA-B5BD-81C4-82CF-118E06AABA0B}" dt="2024-09-10T21:07:31.385" v="1"/>
        <pc:sldMkLst>
          <pc:docMk/>
          <pc:sldMk cId="1518347079" sldId="315"/>
        </pc:sldMkLst>
      </pc:sldChg>
      <pc:sldChg chg="add">
        <pc:chgData name="WENDALEE MARTIN WITTWER" userId="S::u0594444@umail.utah.edu::9fb0da18-f57d-4bac-a28f-413510cf2b5e" providerId="AD" clId="Web-{A03C0DDA-B5BD-81C4-82CF-118E06AABA0B}" dt="2024-09-10T21:07:52.729" v="4"/>
        <pc:sldMkLst>
          <pc:docMk/>
          <pc:sldMk cId="1819067435" sldId="359"/>
        </pc:sldMkLst>
      </pc:sldChg>
    </pc:docChg>
  </pc:docChgLst>
  <pc:docChgLst>
    <pc:chgData name="WENDALEE MARTIN WITTWER" userId="S::u0594444@umail.utah.edu::9fb0da18-f57d-4bac-a28f-413510cf2b5e" providerId="AD" clId="Web-{5F9703B6-808B-4A2F-4E2D-49C587E52767}"/>
    <pc:docChg chg="modSld">
      <pc:chgData name="WENDALEE MARTIN WITTWER" userId="S::u0594444@umail.utah.edu::9fb0da18-f57d-4bac-a28f-413510cf2b5e" providerId="AD" clId="Web-{5F9703B6-808B-4A2F-4E2D-49C587E52767}" dt="2024-09-10T21:08:09.369" v="0" actId="20577"/>
      <pc:docMkLst>
        <pc:docMk/>
      </pc:docMkLst>
      <pc:sldChg chg="modSp">
        <pc:chgData name="WENDALEE MARTIN WITTWER" userId="S::u0594444@umail.utah.edu::9fb0da18-f57d-4bac-a28f-413510cf2b5e" providerId="AD" clId="Web-{5F9703B6-808B-4A2F-4E2D-49C587E52767}" dt="2024-09-10T21:08:09.369" v="0" actId="20577"/>
        <pc:sldMkLst>
          <pc:docMk/>
          <pc:sldMk cId="1819067435" sldId="359"/>
        </pc:sldMkLst>
        <pc:spChg chg="mod">
          <ac:chgData name="WENDALEE MARTIN WITTWER" userId="S::u0594444@umail.utah.edu::9fb0da18-f57d-4bac-a28f-413510cf2b5e" providerId="AD" clId="Web-{5F9703B6-808B-4A2F-4E2D-49C587E52767}" dt="2024-09-10T21:08:09.369" v="0" actId="20577"/>
          <ac:spMkLst>
            <pc:docMk/>
            <pc:sldMk cId="1819067435" sldId="359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26CCDAC9-6275-6626-6982-9D6C554073C5}"/>
    <pc:docChg chg="addSld delSld">
      <pc:chgData name="WENDALEE MARTIN WITTWER" userId="S::u0594444@umail.utah.edu::9fb0da18-f57d-4bac-a28f-413510cf2b5e" providerId="AD" clId="Web-{26CCDAC9-6275-6626-6982-9D6C554073C5}" dt="2024-10-17T16:21:46.208" v="3"/>
      <pc:docMkLst>
        <pc:docMk/>
      </pc:docMkLst>
      <pc:sldChg chg="del">
        <pc:chgData name="WENDALEE MARTIN WITTWER" userId="S::u0594444@umail.utah.edu::9fb0da18-f57d-4bac-a28f-413510cf2b5e" providerId="AD" clId="Web-{26CCDAC9-6275-6626-6982-9D6C554073C5}" dt="2024-10-17T16:21:46.208" v="3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26CCDAC9-6275-6626-6982-9D6C554073C5}" dt="2024-10-17T16:21:43.521" v="2"/>
        <pc:sldMkLst>
          <pc:docMk/>
          <pc:sldMk cId="1819067435" sldId="359"/>
        </pc:sldMkLst>
      </pc:sldChg>
      <pc:sldChg chg="add">
        <pc:chgData name="WENDALEE MARTIN WITTWER" userId="S::u0594444@umail.utah.edu::9fb0da18-f57d-4bac-a28f-413510cf2b5e" providerId="AD" clId="Web-{26CCDAC9-6275-6626-6982-9D6C554073C5}" dt="2024-10-17T16:21:39.927" v="0"/>
        <pc:sldMkLst>
          <pc:docMk/>
          <pc:sldMk cId="3797060897" sldId="360"/>
        </pc:sldMkLst>
      </pc:sldChg>
      <pc:sldChg chg="add">
        <pc:chgData name="WENDALEE MARTIN WITTWER" userId="S::u0594444@umail.utah.edu::9fb0da18-f57d-4bac-a28f-413510cf2b5e" providerId="AD" clId="Web-{26CCDAC9-6275-6626-6982-9D6C554073C5}" dt="2024-10-17T16:21:39.943" v="1"/>
        <pc:sldMkLst>
          <pc:docMk/>
          <pc:sldMk cId="3853593783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84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glue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46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5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rescue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8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neutron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99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92727" y="2704913"/>
            <a:ext cx="10782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oak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6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seesaw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05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auditory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24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authentic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30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mildew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54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3797060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blew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19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blue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83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clue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50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laundry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41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cause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14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fawn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06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maneuver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46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92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>
                <a:latin typeface="Century Gothic" panose="020B0502020202020204" pitchFamily="34" charset="0"/>
              </a:rPr>
              <a:t>fault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13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6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3593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load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851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089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argue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22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claw</a:t>
            </a:r>
          </a:p>
        </p:txBody>
      </p:sp>
    </p:spTree>
    <p:extLst>
      <p:ext uri="{BB962C8B-B14F-4D97-AF65-F5344CB8AC3E}">
        <p14:creationId xmlns:p14="http://schemas.microsoft.com/office/powerpoint/2010/main" val="3957489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cruise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30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August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830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threw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873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pauper</a:t>
            </a:r>
          </a:p>
        </p:txBody>
      </p:sp>
    </p:spTree>
    <p:extLst>
      <p:ext uri="{BB962C8B-B14F-4D97-AF65-F5344CB8AC3E}">
        <p14:creationId xmlns:p14="http://schemas.microsoft.com/office/powerpoint/2010/main" val="4576664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auto</a:t>
            </a:r>
          </a:p>
        </p:txBody>
      </p:sp>
    </p:spTree>
    <p:extLst>
      <p:ext uri="{BB962C8B-B14F-4D97-AF65-F5344CB8AC3E}">
        <p14:creationId xmlns:p14="http://schemas.microsoft.com/office/powerpoint/2010/main" val="1448934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board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14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pursue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409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grew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304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cardboard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260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juice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44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feud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awful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9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charcoal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5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coastline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8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foe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0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0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27751ADD-8A30-44AE-9B6A-B6734CC73A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AFA446-87CC-4AAE-A09E-1E297C27C9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622D1B-C688-4EBD-A081-47006AE9D5D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226</Words>
  <Application>Microsoft Office PowerPoint</Application>
  <PresentationFormat>Widescreen</PresentationFormat>
  <Paragraphs>57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10.7</vt:lpstr>
      <vt:lpstr>Word Study   - INSTRUCTIONS</vt:lpstr>
      <vt:lpstr>Word Study   - WHAT'S NEXT</vt:lpstr>
      <vt:lpstr>pursue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August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UURC Kelly</cp:lastModifiedBy>
  <cp:revision>23</cp:revision>
  <dcterms:created xsi:type="dcterms:W3CDTF">2017-09-19T00:59:52Z</dcterms:created>
  <dcterms:modified xsi:type="dcterms:W3CDTF">2024-10-17T16:21:48Z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