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94" r:id="rId6"/>
    <p:sldId id="259" r:id="rId7"/>
    <p:sldId id="286" r:id="rId8"/>
    <p:sldId id="269" r:id="rId9"/>
    <p:sldId id="287" r:id="rId10"/>
    <p:sldId id="261" r:id="rId11"/>
    <p:sldId id="281" r:id="rId12"/>
    <p:sldId id="263" r:id="rId13"/>
    <p:sldId id="264" r:id="rId14"/>
    <p:sldId id="266" r:id="rId15"/>
    <p:sldId id="265" r:id="rId16"/>
    <p:sldId id="292" r:id="rId17"/>
    <p:sldId id="268" r:id="rId18"/>
    <p:sldId id="258" r:id="rId19"/>
    <p:sldId id="290" r:id="rId20"/>
    <p:sldId id="270" r:id="rId21"/>
    <p:sldId id="271" r:id="rId22"/>
    <p:sldId id="273" r:id="rId23"/>
    <p:sldId id="274" r:id="rId24"/>
    <p:sldId id="282" r:id="rId25"/>
    <p:sldId id="275" r:id="rId26"/>
    <p:sldId id="276" r:id="rId27"/>
    <p:sldId id="260" r:id="rId28"/>
    <p:sldId id="283" r:id="rId29"/>
    <p:sldId id="284" r:id="rId30"/>
    <p:sldId id="285" r:id="rId31"/>
    <p:sldId id="288" r:id="rId32"/>
    <p:sldId id="289" r:id="rId33"/>
    <p:sldId id="291" r:id="rId34"/>
    <p:sldId id="267" r:id="rId35"/>
    <p:sldId id="293" r:id="rId3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5B4F1A3-40BD-B146-F071-C85F6090A339}" v="2" dt="2024-05-16T20:43:42.4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0" d="100"/>
        <a:sy n="3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heme" Target="theme/theme1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microsoft.com/office/2015/10/relationships/revisionInfo" Target="revisionInfo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NDALEE MARTIN WITTWER" userId="S::u0594444@umail.utah.edu::9fb0da18-f57d-4bac-a28f-413510cf2b5e" providerId="AD" clId="Web-{C5B4F1A3-40BD-B146-F071-C85F6090A339}"/>
    <pc:docChg chg="addSld delSld">
      <pc:chgData name="WENDALEE MARTIN WITTWER" userId="S::u0594444@umail.utah.edu::9fb0da18-f57d-4bac-a28f-413510cf2b5e" providerId="AD" clId="Web-{C5B4F1A3-40BD-B146-F071-C85F6090A339}" dt="2024-05-16T20:43:42.419" v="1"/>
      <pc:docMkLst>
        <pc:docMk/>
      </pc:docMkLst>
      <pc:sldChg chg="del">
        <pc:chgData name="WENDALEE MARTIN WITTWER" userId="S::u0594444@umail.utah.edu::9fb0da18-f57d-4bac-a28f-413510cf2b5e" providerId="AD" clId="Web-{C5B4F1A3-40BD-B146-F071-C85F6090A339}" dt="2024-05-16T20:43:42.419" v="1"/>
        <pc:sldMkLst>
          <pc:docMk/>
          <pc:sldMk cId="607765463" sldId="278"/>
        </pc:sldMkLst>
      </pc:sldChg>
      <pc:sldChg chg="add">
        <pc:chgData name="WENDALEE MARTIN WITTWER" userId="S::u0594444@umail.utah.edu::9fb0da18-f57d-4bac-a28f-413510cf2b5e" providerId="AD" clId="Web-{C5B4F1A3-40BD-B146-F071-C85F6090A339}" dt="2024-05-16T20:43:37.888" v="0"/>
        <pc:sldMkLst>
          <pc:docMk/>
          <pc:sldMk cId="3633763342" sldId="294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592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376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033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227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95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97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762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707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520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448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72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B7F29-8F38-4EA1-971B-27EB6871E6A5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47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10.6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Fluency Activity: OOPS!</a:t>
            </a:r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406024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launch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15495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  <a:cs typeface="Arial" panose="020B0604020202020204" pitchFamily="34" charset="0"/>
              </a:rPr>
              <a:t>claw</a:t>
            </a:r>
          </a:p>
        </p:txBody>
      </p:sp>
    </p:spTree>
    <p:extLst>
      <p:ext uri="{BB962C8B-B14F-4D97-AF65-F5344CB8AC3E}">
        <p14:creationId xmlns:p14="http://schemas.microsoft.com/office/powerpoint/2010/main" val="23511729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2279" y="1532684"/>
            <a:ext cx="3238500" cy="33623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4029" y="1458847"/>
            <a:ext cx="5715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76874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cruise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57195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dawn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5634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224" y="270491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19900" dirty="0">
                <a:latin typeface="Century Gothic" panose="020B0502020202020204" pitchFamily="34" charset="0"/>
              </a:rPr>
              <a:t>August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77465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woe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01854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jaw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94988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threw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77727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raw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278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Oops!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en-US" dirty="0"/>
              <a:t>Select 1 student to tally points on board. </a:t>
            </a:r>
          </a:p>
          <a:p>
            <a:pPr marL="514350" indent="-514350">
              <a:buAutoNum type="arabicPeriod"/>
            </a:pPr>
            <a:r>
              <a:rPr lang="en-US" dirty="0"/>
              <a:t>Split class into 2 teams.   </a:t>
            </a:r>
          </a:p>
          <a:p>
            <a:pPr marL="514350" indent="-514350">
              <a:buAutoNum type="arabicPeriod"/>
            </a:pPr>
            <a:r>
              <a:rPr lang="en-US" dirty="0">
                <a:ea typeface="Calibri"/>
                <a:cs typeface="Calibri"/>
              </a:rPr>
              <a:t>Set timer for 1:00.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/>
              <a:t>Teams take turns reading displayed words, with the whole team reading </a:t>
            </a:r>
            <a:r>
              <a:rPr lang="en-US" dirty="0"/>
              <a:t>chorally.     </a:t>
            </a:r>
            <a:endParaRPr lang="en-US"/>
          </a:p>
          <a:p>
            <a:pPr marL="514350" indent="-514350">
              <a:buAutoNum type="arabicPeriod"/>
            </a:pPr>
            <a:r>
              <a:rPr lang="en-US" dirty="0"/>
              <a:t>1 point is earned for each word read correctly.             </a:t>
            </a:r>
          </a:p>
          <a:p>
            <a:pPr marL="514350" indent="-514350">
              <a:buAutoNum type="arabicPeriod"/>
            </a:pPr>
            <a:r>
              <a:rPr lang="en-US" dirty="0"/>
              <a:t>If an OOPS!! card turns up, team loses all points.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dirty="0"/>
              <a:t>Play until timer beeps or all words are read. 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dirty="0"/>
              <a:t>Team with most points wins.  </a:t>
            </a:r>
          </a:p>
          <a:p>
            <a:pPr marL="514350" indent="-514350">
              <a:buAutoNum type="arabicPeriod"/>
            </a:pPr>
            <a:r>
              <a:rPr lang="en-US" dirty="0"/>
              <a:t>Repeat game as time allows. 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8148917" y="1354741"/>
            <a:ext cx="2003612" cy="671893"/>
            <a:chOff x="7812741" y="282849"/>
            <a:chExt cx="2003612" cy="671893"/>
          </a:xfrm>
        </p:grpSpPr>
        <p:cxnSp>
          <p:nvCxnSpPr>
            <p:cNvPr id="5" name="Straight Connector 4"/>
            <p:cNvCxnSpPr/>
            <p:nvPr/>
          </p:nvCxnSpPr>
          <p:spPr>
            <a:xfrm flipV="1">
              <a:off x="7812741" y="524435"/>
              <a:ext cx="1734671" cy="134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flipH="1">
              <a:off x="8673350" y="528919"/>
              <a:ext cx="17929" cy="42582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7978584" y="282849"/>
              <a:ext cx="183776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Class           Teacher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337633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fawn</a:t>
            </a:r>
          </a:p>
        </p:txBody>
      </p:sp>
    </p:spTree>
    <p:extLst>
      <p:ext uri="{BB962C8B-B14F-4D97-AF65-F5344CB8AC3E}">
        <p14:creationId xmlns:p14="http://schemas.microsoft.com/office/powerpoint/2010/main" val="10458111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2279" y="1532684"/>
            <a:ext cx="3238500" cy="33623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4029" y="1458847"/>
            <a:ext cx="5715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3352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jigsaw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70662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seesaw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70786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auto</a:t>
            </a:r>
          </a:p>
        </p:txBody>
      </p:sp>
    </p:spTree>
    <p:extLst>
      <p:ext uri="{BB962C8B-B14F-4D97-AF65-F5344CB8AC3E}">
        <p14:creationId xmlns:p14="http://schemas.microsoft.com/office/powerpoint/2010/main" val="41181116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board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69089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grew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1200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cardboard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87106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toad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019497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foe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518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launch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553176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juice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223688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crawl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714867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feud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8481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load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5769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draw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4281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argue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78631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 err="1">
                <a:latin typeface="Century Gothic" panose="020B0502020202020204" pitchFamily="34" charset="0"/>
              </a:rPr>
              <a:t>astonaut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87937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2279" y="1532684"/>
            <a:ext cx="3238500" cy="33623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4029" y="1458847"/>
            <a:ext cx="5715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78970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fault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0278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d2faa762-d892-445e-8c60-a3d15e085043" xsi:nil="true"/>
    <lcf76f155ced4ddcb4097134ff3c332f xmlns="d2faa762-d892-445e-8c60-a3d15e085043">
      <Terms xmlns="http://schemas.microsoft.com/office/infopath/2007/PartnerControls"/>
    </lcf76f155ced4ddcb4097134ff3c332f>
    <TaxCatchAll xmlns="78b32b9a-ede6-4127-96eb-e984326492a6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DF7AE6638D2743B6C3566D625B8387" ma:contentTypeVersion="19" ma:contentTypeDescription="Create a new document." ma:contentTypeScope="" ma:versionID="d357ec50bd8a91f4a7018487b449c2e9">
  <xsd:schema xmlns:xsd="http://www.w3.org/2001/XMLSchema" xmlns:xs="http://www.w3.org/2001/XMLSchema" xmlns:p="http://schemas.microsoft.com/office/2006/metadata/properties" xmlns:ns2="d2faa762-d892-445e-8c60-a3d15e085043" xmlns:ns3="78b32b9a-ede6-4127-96eb-e984326492a6" targetNamespace="http://schemas.microsoft.com/office/2006/metadata/properties" ma:root="true" ma:fieldsID="f7238e7a4eddcf2830059ca23ea00b38" ns2:_="" ns3:_="">
    <xsd:import namespace="d2faa762-d892-445e-8c60-a3d15e085043"/>
    <xsd:import namespace="78b32b9a-ede6-4127-96eb-e984326492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Statu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faa762-d892-445e-8c60-a3d15e0850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Status" ma:index="20" nillable="true" ma:displayName="Status" ma:internalName="Status">
      <xsd:simpleType>
        <xsd:restriction base="dms:Text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4573f668-f3c2-41a3-9de5-80cf810034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b32b9a-ede6-4127-96eb-e984326492a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90e15c83-951b-489c-915f-f72e9dac962b}" ma:internalName="TaxCatchAll" ma:showField="CatchAllData" ma:web="78b32b9a-ede6-4127-96eb-e984326492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EF7310A-A46A-4283-BA1D-C2CF1ADE62A6}">
  <ds:schemaRefs>
    <ds:schemaRef ds:uri="http://schemas.microsoft.com/office/2006/metadata/properties"/>
    <ds:schemaRef ds:uri="http://schemas.microsoft.com/office/infopath/2007/PartnerControls"/>
    <ds:schemaRef ds:uri="d2faa762-d892-445e-8c60-a3d15e085043"/>
    <ds:schemaRef ds:uri="78b32b9a-ede6-4127-96eb-e984326492a6"/>
  </ds:schemaRefs>
</ds:datastoreItem>
</file>

<file path=customXml/itemProps2.xml><?xml version="1.0" encoding="utf-8"?>
<ds:datastoreItem xmlns:ds="http://schemas.openxmlformats.org/officeDocument/2006/customXml" ds:itemID="{E683A261-AC0F-4697-9E5B-88F5537378B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D264766-9585-42C6-BB7B-D910A4A8711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faa762-d892-445e-8c60-a3d15e085043"/>
    <ds:schemaRef ds:uri="78b32b9a-ede6-4127-96eb-e984326492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116</Words>
  <Application>Microsoft Office PowerPoint</Application>
  <PresentationFormat>Widescreen</PresentationFormat>
  <Paragraphs>42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10.6</vt:lpstr>
      <vt:lpstr>Oops!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August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1.2</dc:title>
  <dc:creator>Kelly Robbins</dc:creator>
  <cp:lastModifiedBy>UURC Kelly</cp:lastModifiedBy>
  <cp:revision>17</cp:revision>
  <dcterms:created xsi:type="dcterms:W3CDTF">2017-08-10T22:22:47Z</dcterms:created>
  <dcterms:modified xsi:type="dcterms:W3CDTF">2024-05-16T20:43:48Z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0x010100F6DF7AE6638D2743B6C3566D625B8387</vt:lpwstr>
  </property>
  <property fmtid="{D5CDD505-2E9C-101B-9397-08002B2CF9AE}" pid="3" name="MediaServiceImageTags">
    <vt:lpwstr/>
  </property>
</Properties>
</file>