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DAF52B-18FB-3EE7-3495-A4FFB2BF74CF}" v="24" dt="2024-08-28T18:22:59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>
        <p:scale>
          <a:sx n="66" d="100"/>
          <a:sy n="66" d="100"/>
        </p:scale>
        <p:origin x="104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5BBBF579-9D50-DAA8-24A7-60A7D5E7955F}"/>
    <pc:docChg chg="addSld delSld">
      <pc:chgData name="WENDALEE MARTIN WITTWER" userId="S::u0594444@umail.utah.edu::9fb0da18-f57d-4bac-a28f-413510cf2b5e" providerId="AD" clId="Web-{5BBBF579-9D50-DAA8-24A7-60A7D5E7955F}" dt="2024-05-16T19:54:47.474" v="3"/>
      <pc:docMkLst>
        <pc:docMk/>
      </pc:docMkLst>
      <pc:sldChg chg="del">
        <pc:chgData name="WENDALEE MARTIN WITTWER" userId="S::u0594444@umail.utah.edu::9fb0da18-f57d-4bac-a28f-413510cf2b5e" providerId="AD" clId="Web-{5BBBF579-9D50-DAA8-24A7-60A7D5E7955F}" dt="2024-05-16T19:54:47.474" v="3"/>
        <pc:sldMkLst>
          <pc:docMk/>
          <pc:sldMk cId="3466542511" sldId="259"/>
        </pc:sldMkLst>
      </pc:sldChg>
      <pc:sldChg chg="add del">
        <pc:chgData name="WENDALEE MARTIN WITTWER" userId="S::u0594444@umail.utah.edu::9fb0da18-f57d-4bac-a28f-413510cf2b5e" providerId="AD" clId="Web-{5BBBF579-9D50-DAA8-24A7-60A7D5E7955F}" dt="2024-05-16T19:54:42.396" v="2"/>
        <pc:sldMkLst>
          <pc:docMk/>
          <pc:sldMk cId="338965766" sldId="260"/>
        </pc:sldMkLst>
      </pc:sldChg>
      <pc:sldChg chg="add">
        <pc:chgData name="WENDALEE MARTIN WITTWER" userId="S::u0594444@umail.utah.edu::9fb0da18-f57d-4bac-a28f-413510cf2b5e" providerId="AD" clId="Web-{5BBBF579-9D50-DAA8-24A7-60A7D5E7955F}" dt="2024-05-16T19:54:39.255" v="1"/>
        <pc:sldMkLst>
          <pc:docMk/>
          <pc:sldMk cId="3750800834" sldId="261"/>
        </pc:sldMkLst>
      </pc:sldChg>
    </pc:docChg>
  </pc:docChgLst>
  <pc:docChgLst>
    <pc:chgData name="WENDALEE MARTIN WITTWER" userId="S::u0594444@umail.utah.edu::9fb0da18-f57d-4bac-a28f-413510cf2b5e" providerId="AD" clId="Web-{66DAF52B-18FB-3EE7-3495-A4FFB2BF74CF}"/>
    <pc:docChg chg="addSld delSld modSld">
      <pc:chgData name="WENDALEE MARTIN WITTWER" userId="S::u0594444@umail.utah.edu::9fb0da18-f57d-4bac-a28f-413510cf2b5e" providerId="AD" clId="Web-{66DAF52B-18FB-3EE7-3495-A4FFB2BF74CF}" dt="2024-08-28T18:22:59.772" v="15" actId="20577"/>
      <pc:docMkLst>
        <pc:docMk/>
      </pc:docMkLst>
      <pc:sldChg chg="modSp">
        <pc:chgData name="WENDALEE MARTIN WITTWER" userId="S::u0594444@umail.utah.edu::9fb0da18-f57d-4bac-a28f-413510cf2b5e" providerId="AD" clId="Web-{66DAF52B-18FB-3EE7-3495-A4FFB2BF74CF}" dt="2024-08-28T18:22:59.772" v="15" actId="20577"/>
        <pc:sldMkLst>
          <pc:docMk/>
          <pc:sldMk cId="4216634596" sldId="256"/>
        </pc:sldMkLst>
        <pc:spChg chg="mod">
          <ac:chgData name="WENDALEE MARTIN WITTWER" userId="S::u0594444@umail.utah.edu::9fb0da18-f57d-4bac-a28f-413510cf2b5e" providerId="AD" clId="Web-{66DAF52B-18FB-3EE7-3495-A4FFB2BF74CF}" dt="2024-08-28T18:22:59.772" v="15" actId="20577"/>
          <ac:spMkLst>
            <pc:docMk/>
            <pc:sldMk cId="4216634596" sldId="256"/>
            <ac:spMk id="3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66DAF52B-18FB-3EE7-3495-A4FFB2BF74CF}" dt="2024-08-28T18:22:50.960" v="8"/>
        <pc:sldMkLst>
          <pc:docMk/>
          <pc:sldMk cId="2267746553" sldId="258"/>
        </pc:sldMkLst>
      </pc:sldChg>
      <pc:sldChg chg="add del">
        <pc:chgData name="WENDALEE MARTIN WITTWER" userId="S::u0594444@umail.utah.edu::9fb0da18-f57d-4bac-a28f-413510cf2b5e" providerId="AD" clId="Web-{66DAF52B-18FB-3EE7-3495-A4FFB2BF74CF}" dt="2024-08-28T18:22:53.366" v="9"/>
        <pc:sldMkLst>
          <pc:docMk/>
          <pc:sldMk cId="2726534285" sldId="262"/>
        </pc:sldMkLst>
      </pc:sldChg>
      <pc:sldChg chg="add del">
        <pc:chgData name="WENDALEE MARTIN WITTWER" userId="S::u0594444@umail.utah.edu::9fb0da18-f57d-4bac-a28f-413510cf2b5e" providerId="AD" clId="Web-{66DAF52B-18FB-3EE7-3495-A4FFB2BF74CF}" dt="2024-08-28T18:22:57.335" v="10"/>
        <pc:sldMkLst>
          <pc:docMk/>
          <pc:sldMk cId="2130430404" sldId="302"/>
        </pc:sldMkLst>
      </pc:sldChg>
    </pc:docChg>
  </pc:docChgLst>
  <pc:docChgLst>
    <pc:chgData name="WENDALEE MARTIN WITTWER" userId="S::u0594444@umail.utah.edu::9fb0da18-f57d-4bac-a28f-413510cf2b5e" providerId="AD" clId="Web-{1692E829-0BCA-1A38-83F4-05E334AAE339}"/>
    <pc:docChg chg="addSld delSld">
      <pc:chgData name="WENDALEE MARTIN WITTWER" userId="S::u0594444@umail.utah.edu::9fb0da18-f57d-4bac-a28f-413510cf2b5e" providerId="AD" clId="Web-{1692E829-0BCA-1A38-83F4-05E334AAE339}" dt="2024-08-21T21:46:45.079" v="1"/>
      <pc:docMkLst>
        <pc:docMk/>
      </pc:docMkLst>
      <pc:sldChg chg="del">
        <pc:chgData name="WENDALEE MARTIN WITTWER" userId="S::u0594444@umail.utah.edu::9fb0da18-f57d-4bac-a28f-413510cf2b5e" providerId="AD" clId="Web-{1692E829-0BCA-1A38-83F4-05E334AAE339}" dt="2024-08-21T21:46:45.079" v="1"/>
        <pc:sldMkLst>
          <pc:docMk/>
          <pc:sldMk cId="3750800834" sldId="261"/>
        </pc:sldMkLst>
      </pc:sldChg>
      <pc:sldChg chg="add">
        <pc:chgData name="WENDALEE MARTIN WITTWER" userId="S::u0594444@umail.utah.edu::9fb0da18-f57d-4bac-a28f-413510cf2b5e" providerId="AD" clId="Web-{1692E829-0BCA-1A38-83F4-05E334AAE339}" dt="2024-08-21T21:46:36.797" v="0"/>
        <pc:sldMkLst>
          <pc:docMk/>
          <pc:sldMk cId="2726534285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Matrix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33" y="392667"/>
            <a:ext cx="10515600" cy="1325563"/>
          </a:xfrm>
        </p:spPr>
        <p:txBody>
          <a:bodyPr/>
          <a:lstStyle/>
          <a:p>
            <a:r>
              <a:rPr lang="en-US" dirty="0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356" y="1492253"/>
            <a:ext cx="10515600" cy="52837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Randomize 40 words from the current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words in 4x4 grid.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Set a timer for 1:00   (emphasis is on accuracy, not speed).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1 S. to choose &amp; read </a:t>
            </a:r>
            <a:r>
              <a:rPr lang="en-US" u="sng" dirty="0"/>
              <a:t>2 words</a:t>
            </a:r>
            <a:r>
              <a:rPr lang="en-US" dirty="0"/>
              <a:t> with matching concepts during their minute (e.g., invite-compete, both are C &amp; v-e syllables; avoid-rejoice, both have 'oi' vowel team).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Quickly place new words on top of the previous word choices on the matrix to replace and create new word options.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the timer beeps, S1 justifies their matches. 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steps 3-6 with remaining students as time allows. </a:t>
            </a:r>
            <a:endParaRPr lang="en-US" dirty="0">
              <a:ea typeface="Calibri"/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FD8E4EA-3472-842D-96A4-7D21274B0913}"/>
              </a:ext>
            </a:extLst>
          </p:cNvPr>
          <p:cNvCxnSpPr/>
          <p:nvPr/>
        </p:nvCxnSpPr>
        <p:spPr>
          <a:xfrm flipH="1">
            <a:off x="4331465" y="2577028"/>
            <a:ext cx="3672" cy="2809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53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548382" y="-7428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crawl</a:t>
            </a:r>
            <a:endParaRPr lang="en-US" sz="5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657808"/>
              </p:ext>
            </p:extLst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501717" y="386436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revenue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533119" y="-1288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toe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96070" y="143401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flexible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81027" y="5126093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cause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20591" y="142375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humble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90033" y="1446170"/>
            <a:ext cx="2653551" cy="1171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paddle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79673" y="2570950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vault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0180" y="5090066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</a:rPr>
              <a:t>doe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7849" y="3864194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pursuit</a:t>
            </a:r>
            <a:endParaRPr 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92072" y="1335789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argue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9020" y="2583450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cruise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1789" y="5081491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grew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8343" y="3826304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loan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04897" y="2599607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sleuth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5478" y="1333980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approach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29436" y="131710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neutral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094701" y="252716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cardboard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37280" y="378444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float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46255" y="508645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aloe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7671" y="131072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curfew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83547" y="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overdue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48830" y="-5736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tiptoe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72292" y="-2274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stew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77100" y="-4672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coast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621537" y="-3524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suitcase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72420" y="-8523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astronaut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22720" y="-2980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lawn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682182" y="-3041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goal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29972" y="-13057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avenue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25458" y="-7879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continue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82819" y="-16729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fruit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86983" y="-141591"/>
            <a:ext cx="2680443" cy="1234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value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18845" y="-8270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auto</a:t>
            </a:r>
            <a:endParaRPr lang="en-US" sz="3600" baseline="-25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61889" y="-8403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fawn 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10453" y="-28741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oboe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21088" y="-23410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squawk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47207" y="-21718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curfew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69581" y="-169200"/>
            <a:ext cx="2708489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woe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197E94-90E5-4AB1-8CCF-1292CED726A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6ABF87DE-D1FF-4073-914F-F807EC88F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826AEB-E0E5-4351-8D30-201633D00A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152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10.4</vt:lpstr>
      <vt:lpstr>Matrix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UURC Kelly</cp:lastModifiedBy>
  <cp:revision>44</cp:revision>
  <dcterms:created xsi:type="dcterms:W3CDTF">2017-08-10T22:17:28Z</dcterms:created>
  <dcterms:modified xsi:type="dcterms:W3CDTF">2024-08-28T18:23:01Z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