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3"/>
  </p:notesMasterIdLst>
  <p:sldIdLst>
    <p:sldId id="256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284" r:id="rId16"/>
    <p:sldId id="277" r:id="rId17"/>
    <p:sldId id="285" r:id="rId18"/>
    <p:sldId id="286" r:id="rId19"/>
    <p:sldId id="258" r:id="rId20"/>
    <p:sldId id="259" r:id="rId21"/>
    <p:sldId id="260" r:id="rId22"/>
    <p:sldId id="261" r:id="rId23"/>
    <p:sldId id="262" r:id="rId24"/>
    <p:sldId id="263" r:id="rId25"/>
    <p:sldId id="264" r:id="rId26"/>
    <p:sldId id="265" r:id="rId27"/>
    <p:sldId id="283" r:id="rId28"/>
    <p:sldId id="279" r:id="rId29"/>
    <p:sldId id="280" r:id="rId30"/>
    <p:sldId id="281" r:id="rId31"/>
    <p:sldId id="282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5D46F5-BBAE-6193-4967-78C6EF4A5105}" v="6" dt="2024-10-07T19:24:32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EBDE0810-83A9-573F-6718-585B8B098556}"/>
    <pc:docChg chg="modSld">
      <pc:chgData name="WENDALEE MARTIN WITTWER" userId="S::u0594444@umail.utah.edu::9fb0da18-f57d-4bac-a28f-413510cf2b5e" providerId="AD" clId="Web-{EBDE0810-83A9-573F-6718-585B8B098556}" dt="2024-04-11T18:48:35.870" v="0" actId="20577"/>
      <pc:docMkLst>
        <pc:docMk/>
      </pc:docMkLst>
      <pc:sldChg chg="modSp">
        <pc:chgData name="WENDALEE MARTIN WITTWER" userId="S::u0594444@umail.utah.edu::9fb0da18-f57d-4bac-a28f-413510cf2b5e" providerId="AD" clId="Web-{EBDE0810-83A9-573F-6718-585B8B098556}" dt="2024-04-11T18:48:35.870" v="0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EBDE0810-83A9-573F-6718-585B8B098556}" dt="2024-04-11T18:48:35.870" v="0" actId="20577"/>
          <ac:spMkLst>
            <pc:docMk/>
            <pc:sldMk cId="1240602439" sldId="256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DEAD0055-8AF8-F02D-FA11-9FCD256431CD}"/>
    <pc:docChg chg="addSld delSld modSld">
      <pc:chgData name="WENDALEE MARTIN WITTWER" userId="S::u0594444@umail.utah.edu::9fb0da18-f57d-4bac-a28f-413510cf2b5e" providerId="AD" clId="Web-{DEAD0055-8AF8-F02D-FA11-9FCD256431CD}" dt="2024-09-10T21:52:11.055" v="169" actId="20577"/>
      <pc:docMkLst>
        <pc:docMk/>
      </pc:docMkLst>
      <pc:sldChg chg="modSp">
        <pc:chgData name="WENDALEE MARTIN WITTWER" userId="S::u0594444@umail.utah.edu::9fb0da18-f57d-4bac-a28f-413510cf2b5e" providerId="AD" clId="Web-{DEAD0055-8AF8-F02D-FA11-9FCD256431CD}" dt="2024-09-10T21:52:11.055" v="169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DEAD0055-8AF8-F02D-FA11-9FCD256431CD}" dt="2024-09-10T21:52:11.055" v="169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delSp">
        <pc:chgData name="WENDALEE MARTIN WITTWER" userId="S::u0594444@umail.utah.edu::9fb0da18-f57d-4bac-a28f-413510cf2b5e" providerId="AD" clId="Web-{DEAD0055-8AF8-F02D-FA11-9FCD256431CD}" dt="2024-09-10T21:21:08.956" v="20"/>
        <pc:sldMkLst>
          <pc:docMk/>
          <pc:sldMk cId="2267746553" sldId="258"/>
        </pc:sldMkLst>
        <pc:spChg chg="del">
          <ac:chgData name="WENDALEE MARTIN WITTWER" userId="S::u0594444@umail.utah.edu::9fb0da18-f57d-4bac-a28f-413510cf2b5e" providerId="AD" clId="Web-{DEAD0055-8AF8-F02D-FA11-9FCD256431CD}" dt="2024-09-10T21:21:08.956" v="20"/>
          <ac:spMkLst>
            <pc:docMk/>
            <pc:sldMk cId="2267746553" sldId="258"/>
            <ac:spMk id="3" creationId="{00000000-0000-0000-0000-000000000000}"/>
          </ac:spMkLst>
        </pc:spChg>
      </pc:sldChg>
      <pc:sldChg chg="delSp">
        <pc:chgData name="WENDALEE MARTIN WITTWER" userId="S::u0594444@umail.utah.edu::9fb0da18-f57d-4bac-a28f-413510cf2b5e" providerId="AD" clId="Web-{DEAD0055-8AF8-F02D-FA11-9FCD256431CD}" dt="2024-09-10T21:21:04.440" v="19"/>
        <pc:sldMkLst>
          <pc:docMk/>
          <pc:sldMk cId="3115531769" sldId="259"/>
        </pc:sldMkLst>
        <pc:spChg chg="del">
          <ac:chgData name="WENDALEE MARTIN WITTWER" userId="S::u0594444@umail.utah.edu::9fb0da18-f57d-4bac-a28f-413510cf2b5e" providerId="AD" clId="Web-{DEAD0055-8AF8-F02D-FA11-9FCD256431CD}" dt="2024-09-10T21:21:04.440" v="19"/>
          <ac:spMkLst>
            <pc:docMk/>
            <pc:sldMk cId="3115531769" sldId="259"/>
            <ac:spMk id="4" creationId="{00000000-0000-0000-0000-000000000000}"/>
          </ac:spMkLst>
        </pc:spChg>
      </pc:sldChg>
      <pc:sldChg chg="delSp">
        <pc:chgData name="WENDALEE MARTIN WITTWER" userId="S::u0594444@umail.utah.edu::9fb0da18-f57d-4bac-a28f-413510cf2b5e" providerId="AD" clId="Web-{DEAD0055-8AF8-F02D-FA11-9FCD256431CD}" dt="2024-09-10T21:21:26.284" v="22"/>
        <pc:sldMkLst>
          <pc:docMk/>
          <pc:sldMk cId="1653302051" sldId="280"/>
        </pc:sldMkLst>
        <pc:spChg chg="del">
          <ac:chgData name="WENDALEE MARTIN WITTWER" userId="S::u0594444@umail.utah.edu::9fb0da18-f57d-4bac-a28f-413510cf2b5e" providerId="AD" clId="Web-{DEAD0055-8AF8-F02D-FA11-9FCD256431CD}" dt="2024-09-10T21:21:26.284" v="22"/>
          <ac:spMkLst>
            <pc:docMk/>
            <pc:sldMk cId="1653302051" sldId="280"/>
            <ac:spMk id="4" creationId="{00000000-0000-0000-0000-000000000000}"/>
          </ac:spMkLst>
        </pc:spChg>
      </pc:sldChg>
      <pc:sldChg chg="delSp">
        <pc:chgData name="WENDALEE MARTIN WITTWER" userId="S::u0594444@umail.utah.edu::9fb0da18-f57d-4bac-a28f-413510cf2b5e" providerId="AD" clId="Web-{DEAD0055-8AF8-F02D-FA11-9FCD256431CD}" dt="2024-09-10T21:21:31.581" v="23"/>
        <pc:sldMkLst>
          <pc:docMk/>
          <pc:sldMk cId="4116944764" sldId="281"/>
        </pc:sldMkLst>
        <pc:spChg chg="del">
          <ac:chgData name="WENDALEE MARTIN WITTWER" userId="S::u0594444@umail.utah.edu::9fb0da18-f57d-4bac-a28f-413510cf2b5e" providerId="AD" clId="Web-{DEAD0055-8AF8-F02D-FA11-9FCD256431CD}" dt="2024-09-10T21:21:31.581" v="23"/>
          <ac:spMkLst>
            <pc:docMk/>
            <pc:sldMk cId="4116944764" sldId="281"/>
            <ac:spMk id="4" creationId="{00000000-0000-0000-0000-000000000000}"/>
          </ac:spMkLst>
        </pc:spChg>
      </pc:sldChg>
      <pc:sldChg chg="delSp">
        <pc:chgData name="WENDALEE MARTIN WITTWER" userId="S::u0594444@umail.utah.edu::9fb0da18-f57d-4bac-a28f-413510cf2b5e" providerId="AD" clId="Web-{DEAD0055-8AF8-F02D-FA11-9FCD256431CD}" dt="2024-09-10T21:21:35.534" v="24"/>
        <pc:sldMkLst>
          <pc:docMk/>
          <pc:sldMk cId="3826982026" sldId="282"/>
        </pc:sldMkLst>
        <pc:spChg chg="del">
          <ac:chgData name="WENDALEE MARTIN WITTWER" userId="S::u0594444@umail.utah.edu::9fb0da18-f57d-4bac-a28f-413510cf2b5e" providerId="AD" clId="Web-{DEAD0055-8AF8-F02D-FA11-9FCD256431CD}" dt="2024-09-10T21:21:35.534" v="24"/>
          <ac:spMkLst>
            <pc:docMk/>
            <pc:sldMk cId="3826982026" sldId="282"/>
            <ac:spMk id="4" creationId="{00000000-0000-0000-0000-000000000000}"/>
          </ac:spMkLst>
        </pc:spChg>
      </pc:sldChg>
      <pc:sldChg chg="delSp">
        <pc:chgData name="WENDALEE MARTIN WITTWER" userId="S::u0594444@umail.utah.edu::9fb0da18-f57d-4bac-a28f-413510cf2b5e" providerId="AD" clId="Web-{DEAD0055-8AF8-F02D-FA11-9FCD256431CD}" dt="2024-09-10T21:21:21.925" v="21"/>
        <pc:sldMkLst>
          <pc:docMk/>
          <pc:sldMk cId="656294583" sldId="283"/>
        </pc:sldMkLst>
        <pc:spChg chg="del">
          <ac:chgData name="WENDALEE MARTIN WITTWER" userId="S::u0594444@umail.utah.edu::9fb0da18-f57d-4bac-a28f-413510cf2b5e" providerId="AD" clId="Web-{DEAD0055-8AF8-F02D-FA11-9FCD256431CD}" dt="2024-09-10T21:21:21.925" v="21"/>
          <ac:spMkLst>
            <pc:docMk/>
            <pc:sldMk cId="656294583" sldId="283"/>
            <ac:spMk id="4" creationId="{00000000-0000-0000-0000-000000000000}"/>
          </ac:spMkLst>
        </pc:spChg>
      </pc:sldChg>
      <pc:sldChg chg="add">
        <pc:chgData name="WENDALEE MARTIN WITTWER" userId="S::u0594444@umail.utah.edu::9fb0da18-f57d-4bac-a28f-413510cf2b5e" providerId="AD" clId="Web-{DEAD0055-8AF8-F02D-FA11-9FCD256431CD}" dt="2024-09-10T21:19:09.734" v="9"/>
        <pc:sldMkLst>
          <pc:docMk/>
          <pc:sldMk cId="1693470881" sldId="314"/>
        </pc:sldMkLst>
      </pc:sldChg>
      <pc:sldChg chg="delSp modSp add replId modNotes">
        <pc:chgData name="WENDALEE MARTIN WITTWER" userId="S::u0594444@umail.utah.edu::9fb0da18-f57d-4bac-a28f-413510cf2b5e" providerId="AD" clId="Web-{DEAD0055-8AF8-F02D-FA11-9FCD256431CD}" dt="2024-09-10T21:34:56.659" v="154"/>
        <pc:sldMkLst>
          <pc:docMk/>
          <pc:sldMk cId="871877906" sldId="315"/>
        </pc:sldMkLst>
        <pc:spChg chg="mod">
          <ac:chgData name="WENDALEE MARTIN WITTWER" userId="S::u0594444@umail.utah.edu::9fb0da18-f57d-4bac-a28f-413510cf2b5e" providerId="AD" clId="Web-{DEAD0055-8AF8-F02D-FA11-9FCD256431CD}" dt="2024-09-10T21:23:18.458" v="41" actId="20577"/>
          <ac:spMkLst>
            <pc:docMk/>
            <pc:sldMk cId="871877906" sldId="315"/>
            <ac:spMk id="2" creationId="{00000000-0000-0000-0000-000000000000}"/>
          </ac:spMkLst>
        </pc:spChg>
        <pc:spChg chg="del">
          <ac:chgData name="WENDALEE MARTIN WITTWER" userId="S::u0594444@umail.utah.edu::9fb0da18-f57d-4bac-a28f-413510cf2b5e" providerId="AD" clId="Web-{DEAD0055-8AF8-F02D-FA11-9FCD256431CD}" dt="2024-09-10T21:21:48.378" v="25"/>
          <ac:spMkLst>
            <pc:docMk/>
            <pc:sldMk cId="871877906" sldId="315"/>
            <ac:spMk id="3" creationId="{00000000-0000-0000-0000-000000000000}"/>
          </ac:spMkLst>
        </pc:spChg>
      </pc:sldChg>
      <pc:sldChg chg="delSp modSp add replId modNotes">
        <pc:chgData name="WENDALEE MARTIN WITTWER" userId="S::u0594444@umail.utah.edu::9fb0da18-f57d-4bac-a28f-413510cf2b5e" providerId="AD" clId="Web-{DEAD0055-8AF8-F02D-FA11-9FCD256431CD}" dt="2024-09-10T21:35:06.722" v="158"/>
        <pc:sldMkLst>
          <pc:docMk/>
          <pc:sldMk cId="289962707" sldId="316"/>
        </pc:sldMkLst>
        <pc:spChg chg="mod">
          <ac:chgData name="WENDALEE MARTIN WITTWER" userId="S::u0594444@umail.utah.edu::9fb0da18-f57d-4bac-a28f-413510cf2b5e" providerId="AD" clId="Web-{DEAD0055-8AF8-F02D-FA11-9FCD256431CD}" dt="2024-09-10T21:23:44.474" v="46" actId="20577"/>
          <ac:spMkLst>
            <pc:docMk/>
            <pc:sldMk cId="289962707" sldId="316"/>
            <ac:spMk id="2" creationId="{00000000-0000-0000-0000-000000000000}"/>
          </ac:spMkLst>
        </pc:spChg>
        <pc:spChg chg="del">
          <ac:chgData name="WENDALEE MARTIN WITTWER" userId="S::u0594444@umail.utah.edu::9fb0da18-f57d-4bac-a28f-413510cf2b5e" providerId="AD" clId="Web-{DEAD0055-8AF8-F02D-FA11-9FCD256431CD}" dt="2024-09-10T21:21:51.706" v="26"/>
          <ac:spMkLst>
            <pc:docMk/>
            <pc:sldMk cId="289962707" sldId="316"/>
            <ac:spMk id="3" creationId="{00000000-0000-0000-0000-000000000000}"/>
          </ac:spMkLst>
        </pc:spChg>
      </pc:sldChg>
      <pc:sldChg chg="delSp modSp add replId modNotes">
        <pc:chgData name="WENDALEE MARTIN WITTWER" userId="S::u0594444@umail.utah.edu::9fb0da18-f57d-4bac-a28f-413510cf2b5e" providerId="AD" clId="Web-{DEAD0055-8AF8-F02D-FA11-9FCD256431CD}" dt="2024-09-10T21:35:12.082" v="159"/>
        <pc:sldMkLst>
          <pc:docMk/>
          <pc:sldMk cId="3889098354" sldId="317"/>
        </pc:sldMkLst>
        <pc:spChg chg="mod">
          <ac:chgData name="WENDALEE MARTIN WITTWER" userId="S::u0594444@umail.utah.edu::9fb0da18-f57d-4bac-a28f-413510cf2b5e" providerId="AD" clId="Web-{DEAD0055-8AF8-F02D-FA11-9FCD256431CD}" dt="2024-09-10T21:24:10.069" v="50" actId="20577"/>
          <ac:spMkLst>
            <pc:docMk/>
            <pc:sldMk cId="3889098354" sldId="317"/>
            <ac:spMk id="2" creationId="{00000000-0000-0000-0000-000000000000}"/>
          </ac:spMkLst>
        </pc:spChg>
        <pc:spChg chg="del">
          <ac:chgData name="WENDALEE MARTIN WITTWER" userId="S::u0594444@umail.utah.edu::9fb0da18-f57d-4bac-a28f-413510cf2b5e" providerId="AD" clId="Web-{DEAD0055-8AF8-F02D-FA11-9FCD256431CD}" dt="2024-09-10T21:21:54.675" v="27"/>
          <ac:spMkLst>
            <pc:docMk/>
            <pc:sldMk cId="3889098354" sldId="317"/>
            <ac:spMk id="3" creationId="{00000000-0000-0000-0000-000000000000}"/>
          </ac:spMkLst>
        </pc:spChg>
      </pc:sldChg>
      <pc:sldChg chg="delSp modSp add replId modNotes">
        <pc:chgData name="WENDALEE MARTIN WITTWER" userId="S::u0594444@umail.utah.edu::9fb0da18-f57d-4bac-a28f-413510cf2b5e" providerId="AD" clId="Web-{DEAD0055-8AF8-F02D-FA11-9FCD256431CD}" dt="2024-09-10T21:34:08.049" v="139"/>
        <pc:sldMkLst>
          <pc:docMk/>
          <pc:sldMk cId="1567264232" sldId="318"/>
        </pc:sldMkLst>
        <pc:spChg chg="mod">
          <ac:chgData name="WENDALEE MARTIN WITTWER" userId="S::u0594444@umail.utah.edu::9fb0da18-f57d-4bac-a28f-413510cf2b5e" providerId="AD" clId="Web-{DEAD0055-8AF8-F02D-FA11-9FCD256431CD}" dt="2024-09-10T21:25:06.585" v="63" actId="14100"/>
          <ac:spMkLst>
            <pc:docMk/>
            <pc:sldMk cId="1567264232" sldId="318"/>
            <ac:spMk id="2" creationId="{00000000-0000-0000-0000-000000000000}"/>
          </ac:spMkLst>
        </pc:spChg>
        <pc:spChg chg="del">
          <ac:chgData name="WENDALEE MARTIN WITTWER" userId="S::u0594444@umail.utah.edu::9fb0da18-f57d-4bac-a28f-413510cf2b5e" providerId="AD" clId="Web-{DEAD0055-8AF8-F02D-FA11-9FCD256431CD}" dt="2024-09-10T21:21:57.894" v="28"/>
          <ac:spMkLst>
            <pc:docMk/>
            <pc:sldMk cId="1567264232" sldId="318"/>
            <ac:spMk id="3" creationId="{00000000-0000-0000-0000-000000000000}"/>
          </ac:spMkLst>
        </pc:spChg>
      </pc:sldChg>
      <pc:sldChg chg="delSp modSp add del replId modNotes">
        <pc:chgData name="WENDALEE MARTIN WITTWER" userId="S::u0594444@umail.utah.edu::9fb0da18-f57d-4bac-a28f-413510cf2b5e" providerId="AD" clId="Web-{DEAD0055-8AF8-F02D-FA11-9FCD256431CD}" dt="2024-09-10T21:34:15.924" v="140"/>
        <pc:sldMkLst>
          <pc:docMk/>
          <pc:sldMk cId="3380032495" sldId="319"/>
        </pc:sldMkLst>
        <pc:spChg chg="mod">
          <ac:chgData name="WENDALEE MARTIN WITTWER" userId="S::u0594444@umail.utah.edu::9fb0da18-f57d-4bac-a28f-413510cf2b5e" providerId="AD" clId="Web-{DEAD0055-8AF8-F02D-FA11-9FCD256431CD}" dt="2024-09-10T21:26:22.212" v="64" actId="20577"/>
          <ac:spMkLst>
            <pc:docMk/>
            <pc:sldMk cId="3380032495" sldId="319"/>
            <ac:spMk id="2" creationId="{00000000-0000-0000-0000-000000000000}"/>
          </ac:spMkLst>
        </pc:spChg>
        <pc:spChg chg="del">
          <ac:chgData name="WENDALEE MARTIN WITTWER" userId="S::u0594444@umail.utah.edu::9fb0da18-f57d-4bac-a28f-413510cf2b5e" providerId="AD" clId="Web-{DEAD0055-8AF8-F02D-FA11-9FCD256431CD}" dt="2024-09-10T21:22:04.019" v="31"/>
          <ac:spMkLst>
            <pc:docMk/>
            <pc:sldMk cId="3380032495" sldId="319"/>
            <ac:spMk id="3" creationId="{00000000-0000-0000-0000-000000000000}"/>
          </ac:spMkLst>
        </pc:spChg>
      </pc:sldChg>
      <pc:sldChg chg="delSp modSp add replId modNotes">
        <pc:chgData name="WENDALEE MARTIN WITTWER" userId="S::u0594444@umail.utah.edu::9fb0da18-f57d-4bac-a28f-413510cf2b5e" providerId="AD" clId="Web-{DEAD0055-8AF8-F02D-FA11-9FCD256431CD}" dt="2024-09-10T21:34:21.440" v="141"/>
        <pc:sldMkLst>
          <pc:docMk/>
          <pc:sldMk cId="3970213637" sldId="320"/>
        </pc:sldMkLst>
        <pc:spChg chg="mod">
          <ac:chgData name="WENDALEE MARTIN WITTWER" userId="S::u0594444@umail.utah.edu::9fb0da18-f57d-4bac-a28f-413510cf2b5e" providerId="AD" clId="Web-{DEAD0055-8AF8-F02D-FA11-9FCD256431CD}" dt="2024-09-10T21:27:05.322" v="66" actId="20577"/>
          <ac:spMkLst>
            <pc:docMk/>
            <pc:sldMk cId="3970213637" sldId="320"/>
            <ac:spMk id="2" creationId="{00000000-0000-0000-0000-000000000000}"/>
          </ac:spMkLst>
        </pc:spChg>
        <pc:spChg chg="del">
          <ac:chgData name="WENDALEE MARTIN WITTWER" userId="S::u0594444@umail.utah.edu::9fb0da18-f57d-4bac-a28f-413510cf2b5e" providerId="AD" clId="Web-{DEAD0055-8AF8-F02D-FA11-9FCD256431CD}" dt="2024-09-10T21:22:07.800" v="32"/>
          <ac:spMkLst>
            <pc:docMk/>
            <pc:sldMk cId="3970213637" sldId="320"/>
            <ac:spMk id="3" creationId="{00000000-0000-0000-0000-000000000000}"/>
          </ac:spMkLst>
        </pc:spChg>
      </pc:sldChg>
      <pc:sldChg chg="delSp modSp add replId modNotes">
        <pc:chgData name="WENDALEE MARTIN WITTWER" userId="S::u0594444@umail.utah.edu::9fb0da18-f57d-4bac-a28f-413510cf2b5e" providerId="AD" clId="Web-{DEAD0055-8AF8-F02D-FA11-9FCD256431CD}" dt="2024-09-10T21:34:24.659" v="142"/>
        <pc:sldMkLst>
          <pc:docMk/>
          <pc:sldMk cId="4138298562" sldId="321"/>
        </pc:sldMkLst>
        <pc:spChg chg="mod">
          <ac:chgData name="WENDALEE MARTIN WITTWER" userId="S::u0594444@umail.utah.edu::9fb0da18-f57d-4bac-a28f-413510cf2b5e" providerId="AD" clId="Web-{DEAD0055-8AF8-F02D-FA11-9FCD256431CD}" dt="2024-09-10T21:28:04.245" v="78" actId="14100"/>
          <ac:spMkLst>
            <pc:docMk/>
            <pc:sldMk cId="4138298562" sldId="321"/>
            <ac:spMk id="2" creationId="{00000000-0000-0000-0000-000000000000}"/>
          </ac:spMkLst>
        </pc:spChg>
        <pc:spChg chg="del">
          <ac:chgData name="WENDALEE MARTIN WITTWER" userId="S::u0594444@umail.utah.edu::9fb0da18-f57d-4bac-a28f-413510cf2b5e" providerId="AD" clId="Web-{DEAD0055-8AF8-F02D-FA11-9FCD256431CD}" dt="2024-09-10T21:22:13.629" v="33"/>
          <ac:spMkLst>
            <pc:docMk/>
            <pc:sldMk cId="4138298562" sldId="321"/>
            <ac:spMk id="3" creationId="{00000000-0000-0000-0000-000000000000}"/>
          </ac:spMkLst>
        </pc:spChg>
      </pc:sldChg>
      <pc:sldChg chg="delSp modSp add replId modNotes">
        <pc:chgData name="WENDALEE MARTIN WITTWER" userId="S::u0594444@umail.utah.edu::9fb0da18-f57d-4bac-a28f-413510cf2b5e" providerId="AD" clId="Web-{DEAD0055-8AF8-F02D-FA11-9FCD256431CD}" dt="2024-09-10T21:34:33.425" v="144"/>
        <pc:sldMkLst>
          <pc:docMk/>
          <pc:sldMk cId="5013593" sldId="322"/>
        </pc:sldMkLst>
        <pc:spChg chg="mod">
          <ac:chgData name="WENDALEE MARTIN WITTWER" userId="S::u0594444@umail.utah.edu::9fb0da18-f57d-4bac-a28f-413510cf2b5e" providerId="AD" clId="Web-{DEAD0055-8AF8-F02D-FA11-9FCD256431CD}" dt="2024-09-10T21:28:21.261" v="81" actId="20577"/>
          <ac:spMkLst>
            <pc:docMk/>
            <pc:sldMk cId="5013593" sldId="322"/>
            <ac:spMk id="2" creationId="{00000000-0000-0000-0000-000000000000}"/>
          </ac:spMkLst>
        </pc:spChg>
        <pc:spChg chg="del">
          <ac:chgData name="WENDALEE MARTIN WITTWER" userId="S::u0594444@umail.utah.edu::9fb0da18-f57d-4bac-a28f-413510cf2b5e" providerId="AD" clId="Web-{DEAD0055-8AF8-F02D-FA11-9FCD256431CD}" dt="2024-09-10T21:22:17.019" v="34"/>
          <ac:spMkLst>
            <pc:docMk/>
            <pc:sldMk cId="5013593" sldId="322"/>
            <ac:spMk id="3" creationId="{00000000-0000-0000-0000-000000000000}"/>
          </ac:spMkLst>
        </pc:spChg>
      </pc:sldChg>
      <pc:sldChg chg="delSp modSp add replId modNotes">
        <pc:chgData name="WENDALEE MARTIN WITTWER" userId="S::u0594444@umail.utah.edu::9fb0da18-f57d-4bac-a28f-413510cf2b5e" providerId="AD" clId="Web-{DEAD0055-8AF8-F02D-FA11-9FCD256431CD}" dt="2024-09-10T21:34:41.378" v="147"/>
        <pc:sldMkLst>
          <pc:docMk/>
          <pc:sldMk cId="732218993" sldId="323"/>
        </pc:sldMkLst>
        <pc:spChg chg="mod">
          <ac:chgData name="WENDALEE MARTIN WITTWER" userId="S::u0594444@umail.utah.edu::9fb0da18-f57d-4bac-a28f-413510cf2b5e" providerId="AD" clId="Web-{DEAD0055-8AF8-F02D-FA11-9FCD256431CD}" dt="2024-09-10T21:29:04.449" v="85" actId="14100"/>
          <ac:spMkLst>
            <pc:docMk/>
            <pc:sldMk cId="732218993" sldId="323"/>
            <ac:spMk id="2" creationId="{00000000-0000-0000-0000-000000000000}"/>
          </ac:spMkLst>
        </pc:spChg>
        <pc:spChg chg="del">
          <ac:chgData name="WENDALEE MARTIN WITTWER" userId="S::u0594444@umail.utah.edu::9fb0da18-f57d-4bac-a28f-413510cf2b5e" providerId="AD" clId="Web-{DEAD0055-8AF8-F02D-FA11-9FCD256431CD}" dt="2024-09-10T21:22:19.613" v="35"/>
          <ac:spMkLst>
            <pc:docMk/>
            <pc:sldMk cId="732218993" sldId="323"/>
            <ac:spMk id="3" creationId="{00000000-0000-0000-0000-000000000000}"/>
          </ac:spMkLst>
        </pc:spChg>
      </pc:sldChg>
    </pc:docChg>
  </pc:docChgLst>
  <pc:docChgLst>
    <pc:chgData clId="Web-{405D46F5-BBAE-6193-4967-78C6EF4A5105}"/>
    <pc:docChg chg="modSld">
      <pc:chgData name="" userId="" providerId="" clId="Web-{405D46F5-BBAE-6193-4967-78C6EF4A5105}" dt="2024-10-07T19:24:23.979" v="2" actId="20577"/>
      <pc:docMkLst>
        <pc:docMk/>
      </pc:docMkLst>
      <pc:sldChg chg="modSp">
        <pc:chgData name="" userId="" providerId="" clId="Web-{405D46F5-BBAE-6193-4967-78C6EF4A5105}" dt="2024-10-07T19:24:23.979" v="2" actId="20577"/>
        <pc:sldMkLst>
          <pc:docMk/>
          <pc:sldMk cId="1240602439" sldId="256"/>
        </pc:sldMkLst>
        <pc:spChg chg="mod">
          <ac:chgData name="" userId="" providerId="" clId="Web-{405D46F5-BBAE-6193-4967-78C6EF4A5105}" dt="2024-10-07T19:24:23.979" v="2" actId="20577"/>
          <ac:spMkLst>
            <pc:docMk/>
            <pc:sldMk cId="1240602439" sldId="256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405D46F5-BBAE-6193-4967-78C6EF4A5105}"/>
    <pc:docChg chg="modSld">
      <pc:chgData name="WENDALEE MARTIN WITTWER" userId="S::u0594444@umail.utah.edu::9fb0da18-f57d-4bac-a28f-413510cf2b5e" providerId="AD" clId="Web-{405D46F5-BBAE-6193-4967-78C6EF4A5105}" dt="2024-10-07T19:24:31.932" v="2" actId="14100"/>
      <pc:docMkLst>
        <pc:docMk/>
      </pc:docMkLst>
      <pc:sldChg chg="modSp">
        <pc:chgData name="WENDALEE MARTIN WITTWER" userId="S::u0594444@umail.utah.edu::9fb0da18-f57d-4bac-a28f-413510cf2b5e" providerId="AD" clId="Web-{405D46F5-BBAE-6193-4967-78C6EF4A5105}" dt="2024-10-07T19:24:31.932" v="2" actId="14100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405D46F5-BBAE-6193-4967-78C6EF4A5105}" dt="2024-10-07T19:24:31.932" v="2" actId="14100"/>
          <ac:spMkLst>
            <pc:docMk/>
            <pc:sldMk cId="1240602439" sldId="256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4DDE1E10-6DEC-F732-C730-4DD28BD4AEE9}"/>
    <pc:docChg chg="addSld modSld">
      <pc:chgData name="WENDALEE MARTIN WITTWER" userId="S::u0594444@umail.utah.edu::9fb0da18-f57d-4bac-a28f-413510cf2b5e" providerId="AD" clId="Web-{4DDE1E10-6DEC-F732-C730-4DD28BD4AEE9}" dt="2024-09-03T21:01:22.245" v="1" actId="20577"/>
      <pc:docMkLst>
        <pc:docMk/>
      </pc:docMkLst>
      <pc:sldChg chg="modSp add">
        <pc:chgData name="WENDALEE MARTIN WITTWER" userId="S::u0594444@umail.utah.edu::9fb0da18-f57d-4bac-a28f-413510cf2b5e" providerId="AD" clId="Web-{4DDE1E10-6DEC-F732-C730-4DD28BD4AEE9}" dt="2024-09-03T21:01:22.245" v="1" actId="20577"/>
        <pc:sldMkLst>
          <pc:docMk/>
          <pc:sldMk cId="2055808520" sldId="277"/>
        </pc:sldMkLst>
        <pc:spChg chg="mod">
          <ac:chgData name="WENDALEE MARTIN WITTWER" userId="S::u0594444@umail.utah.edu::9fb0da18-f57d-4bac-a28f-413510cf2b5e" providerId="AD" clId="Web-{4DDE1E10-6DEC-F732-C730-4DD28BD4AEE9}" dt="2024-09-03T21:01:22.245" v="1" actId="20577"/>
          <ac:spMkLst>
            <pc:docMk/>
            <pc:sldMk cId="2055808520" sldId="277"/>
            <ac:spMk id="2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99A0911B-30A4-1718-5D48-7A44E484E006}"/>
    <pc:docChg chg="addSld delSld modSld">
      <pc:chgData name="WENDALEE MARTIN WITTWER" userId="S::u0594444@umail.utah.edu::9fb0da18-f57d-4bac-a28f-413510cf2b5e" providerId="AD" clId="Web-{99A0911B-30A4-1718-5D48-7A44E484E006}" dt="2024-05-16T19:50:22.388" v="20" actId="14100"/>
      <pc:docMkLst>
        <pc:docMk/>
      </pc:docMkLst>
      <pc:sldChg chg="del">
        <pc:chgData name="WENDALEE MARTIN WITTWER" userId="S::u0594444@umail.utah.edu::9fb0da18-f57d-4bac-a28f-413510cf2b5e" providerId="AD" clId="Web-{99A0911B-30A4-1718-5D48-7A44E484E006}" dt="2024-05-16T19:48:02.305" v="9"/>
        <pc:sldMkLst>
          <pc:docMk/>
          <pc:sldMk cId="607765463" sldId="278"/>
        </pc:sldMkLst>
      </pc:sldChg>
      <pc:sldChg chg="addSp delSp modSp new mod setBg">
        <pc:chgData name="WENDALEE MARTIN WITTWER" userId="S::u0594444@umail.utah.edu::9fb0da18-f57d-4bac-a28f-413510cf2b5e" providerId="AD" clId="Web-{99A0911B-30A4-1718-5D48-7A44E484E006}" dt="2024-05-16T19:47:52.320" v="8"/>
        <pc:sldMkLst>
          <pc:docMk/>
          <pc:sldMk cId="1248152225" sldId="284"/>
        </pc:sldMkLst>
        <pc:spChg chg="add del">
          <ac:chgData name="WENDALEE MARTIN WITTWER" userId="S::u0594444@umail.utah.edu::9fb0da18-f57d-4bac-a28f-413510cf2b5e" providerId="AD" clId="Web-{99A0911B-30A4-1718-5D48-7A44E484E006}" dt="2024-05-16T19:47:22.944" v="3"/>
          <ac:spMkLst>
            <pc:docMk/>
            <pc:sldMk cId="1248152225" sldId="284"/>
            <ac:spMk id="7" creationId="{42A4FC2C-047E-45A5-965D-8E1E3BF09BC6}"/>
          </ac:spMkLst>
        </pc:spChg>
        <pc:picChg chg="add mod">
          <ac:chgData name="WENDALEE MARTIN WITTWER" userId="S::u0594444@umail.utah.edu::9fb0da18-f57d-4bac-a28f-413510cf2b5e" providerId="AD" clId="Web-{99A0911B-30A4-1718-5D48-7A44E484E006}" dt="2024-05-16T19:47:52.320" v="8"/>
          <ac:picMkLst>
            <pc:docMk/>
            <pc:sldMk cId="1248152225" sldId="284"/>
            <ac:picMk id="2" creationId="{1D281AD8-746A-3D7C-5250-923BBE29C6C1}"/>
          </ac:picMkLst>
        </pc:picChg>
      </pc:sldChg>
      <pc:sldChg chg="addSp modSp new">
        <pc:chgData name="WENDALEE MARTIN WITTWER" userId="S::u0594444@umail.utah.edu::9fb0da18-f57d-4bac-a28f-413510cf2b5e" providerId="AD" clId="Web-{99A0911B-30A4-1718-5D48-7A44E484E006}" dt="2024-05-16T19:49:28.308" v="17" actId="1076"/>
        <pc:sldMkLst>
          <pc:docMk/>
          <pc:sldMk cId="1802119277" sldId="285"/>
        </pc:sldMkLst>
        <pc:picChg chg="add mod">
          <ac:chgData name="WENDALEE MARTIN WITTWER" userId="S::u0594444@umail.utah.edu::9fb0da18-f57d-4bac-a28f-413510cf2b5e" providerId="AD" clId="Web-{99A0911B-30A4-1718-5D48-7A44E484E006}" dt="2024-05-16T19:49:28.308" v="17" actId="1076"/>
          <ac:picMkLst>
            <pc:docMk/>
            <pc:sldMk cId="1802119277" sldId="285"/>
            <ac:picMk id="2" creationId="{BB0C17D5-CC4A-0873-6B2C-B2A4A5B177F3}"/>
          </ac:picMkLst>
        </pc:picChg>
      </pc:sldChg>
      <pc:sldChg chg="addSp modSp new">
        <pc:chgData name="WENDALEE MARTIN WITTWER" userId="S::u0594444@umail.utah.edu::9fb0da18-f57d-4bac-a28f-413510cf2b5e" providerId="AD" clId="Web-{99A0911B-30A4-1718-5D48-7A44E484E006}" dt="2024-05-16T19:50:22.388" v="20" actId="14100"/>
        <pc:sldMkLst>
          <pc:docMk/>
          <pc:sldMk cId="4248873895" sldId="286"/>
        </pc:sldMkLst>
        <pc:picChg chg="add mod">
          <ac:chgData name="WENDALEE MARTIN WITTWER" userId="S::u0594444@umail.utah.edu::9fb0da18-f57d-4bac-a28f-413510cf2b5e" providerId="AD" clId="Web-{99A0911B-30A4-1718-5D48-7A44E484E006}" dt="2024-05-16T19:50:22.388" v="20" actId="14100"/>
          <ac:picMkLst>
            <pc:docMk/>
            <pc:sldMk cId="4248873895" sldId="286"/>
            <ac:picMk id="2" creationId="{A4001F41-C7C5-D225-6216-59737D9FF86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A0A44-24C5-4374-82C0-8330FA42ADC0}" type="datetimeFigureOut">
              <a:t>10/7/2024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80B01-4AA6-40FA-B933-098892E0A22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98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ea typeface="Calibri"/>
                <a:cs typeface="Calibri"/>
              </a:rPr>
              <a:t>vt</a:t>
            </a:r>
            <a:r>
              <a:rPr lang="en-US" dirty="0">
                <a:ea typeface="Calibri"/>
                <a:cs typeface="Calibri"/>
              </a:rPr>
              <a:t>/c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980B01-4AA6-40FA-B933-098892E0A223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95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r/</a:t>
            </a:r>
            <a:r>
              <a:rPr lang="en-US" dirty="0" err="1">
                <a:ea typeface="Calibri"/>
                <a:cs typeface="Calibri"/>
              </a:rPr>
              <a:t>vt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980B01-4AA6-40FA-B933-098892E0A223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06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ea typeface="Calibri"/>
                <a:cs typeface="Calibri"/>
              </a:rPr>
              <a:t>vt</a:t>
            </a:r>
            <a:r>
              <a:rPr lang="en-US" dirty="0">
                <a:ea typeface="Calibri"/>
                <a:cs typeface="Calibri"/>
              </a:rPr>
              <a:t>/v-e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980B01-4AA6-40FA-B933-098892E0A223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62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o/</a:t>
            </a:r>
            <a:r>
              <a:rPr lang="en-US" dirty="0" err="1">
                <a:ea typeface="Calibri"/>
                <a:cs typeface="Calibri"/>
              </a:rPr>
              <a:t>vt</a:t>
            </a:r>
            <a:r>
              <a:rPr lang="en-US" dirty="0">
                <a:ea typeface="Calibri"/>
                <a:cs typeface="Calibri"/>
              </a:rPr>
              <a:t>/r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980B01-4AA6-40FA-B933-098892E0A223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28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ea typeface="Calibri"/>
                <a:cs typeface="Calibri"/>
              </a:rPr>
              <a:t>vt</a:t>
            </a:r>
            <a:r>
              <a:rPr lang="en-US" dirty="0">
                <a:ea typeface="Calibri"/>
                <a:cs typeface="Calibri"/>
              </a:rPr>
              <a:t>/</a:t>
            </a:r>
            <a:r>
              <a:rPr lang="en-US" dirty="0" err="1">
                <a:ea typeface="Calibri"/>
                <a:cs typeface="Calibri"/>
              </a:rPr>
              <a:t>vt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980B01-4AA6-40FA-B933-098892E0A223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79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ea typeface="Calibri"/>
                <a:cs typeface="Calibri"/>
              </a:rPr>
              <a:t>vt</a:t>
            </a:r>
            <a:r>
              <a:rPr lang="en-US" dirty="0">
                <a:ea typeface="Calibri"/>
                <a:cs typeface="Calibri"/>
              </a:rPr>
              <a:t>/c/c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980B01-4AA6-40FA-B933-098892E0A223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09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r/</a:t>
            </a:r>
            <a:r>
              <a:rPr lang="en-US" dirty="0" err="1">
                <a:ea typeface="Calibri"/>
                <a:cs typeface="Calibri"/>
              </a:rPr>
              <a:t>vt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980B01-4AA6-40FA-B933-098892E0A223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33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c/o/</a:t>
            </a:r>
            <a:r>
              <a:rPr lang="en-US" dirty="0" err="1">
                <a:ea typeface="Calibri"/>
                <a:cs typeface="Calibri"/>
              </a:rPr>
              <a:t>vt</a:t>
            </a:r>
            <a:endParaRPr lang="en-US" err="1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980B01-4AA6-40FA-B933-098892E0A223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16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ea typeface="Calibri"/>
                <a:cs typeface="Calibri"/>
              </a:rPr>
              <a:t>vt</a:t>
            </a:r>
            <a:r>
              <a:rPr lang="en-US" dirty="0">
                <a:ea typeface="Calibri"/>
                <a:cs typeface="Calibri"/>
              </a:rPr>
              <a:t>/o/c/c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980B01-4AA6-40FA-B933-098892E0A223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00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10.3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999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Name The Syllable Types!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/>
              </a:rPr>
              <a:t>astronaut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3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285" y="2704913"/>
            <a:ext cx="11194972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/>
              </a:rPr>
              <a:t>automatic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218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ard game&#10;&#10;Description automatically generated">
            <a:extLst>
              <a:ext uri="{FF2B5EF4-FFF2-40B4-BE49-F238E27FC236}">
                <a16:creationId xmlns:a16="http://schemas.microsoft.com/office/drawing/2014/main" id="{1D281AD8-746A-3D7C-5250-923BBE29C6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2170" y="142151"/>
            <a:ext cx="6577634" cy="65636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48152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85"/>
            <a:ext cx="10515600" cy="1325563"/>
          </a:xfrm>
        </p:spPr>
        <p:txBody>
          <a:bodyPr/>
          <a:lstStyle/>
          <a:p>
            <a:r>
              <a:rPr lang="en-US" dirty="0"/>
              <a:t>UNO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3561"/>
            <a:ext cx="10515600" cy="546310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Set timer for 1:00.</a:t>
            </a:r>
          </a:p>
          <a:p>
            <a:pPr marL="514350" indent="-514350">
              <a:buAutoNum type="arabicPeriod"/>
            </a:pPr>
            <a:r>
              <a:rPr lang="en-US" dirty="0"/>
              <a:t>Teacher displays word, students read chorally.</a:t>
            </a:r>
          </a:p>
          <a:p>
            <a:pPr marL="514350" indent="-514350">
              <a:buAutoNum type="arabicPeriod"/>
            </a:pPr>
            <a:r>
              <a:rPr lang="en-US" dirty="0"/>
              <a:t>If POISON STAR turns up, whole class groans.    </a:t>
            </a:r>
          </a:p>
          <a:p>
            <a:pPr marL="514350" indent="-514350">
              <a:buAutoNum type="arabicPeriod"/>
            </a:pPr>
            <a:r>
              <a:rPr lang="en-US" dirty="0"/>
              <a:t>Play until time runs out or all words are read. </a:t>
            </a:r>
          </a:p>
          <a:p>
            <a:pPr marL="514350" indent="-514350">
              <a:buAutoNum type="arabicPeriod"/>
            </a:pPr>
            <a:r>
              <a:rPr lang="en-US" dirty="0"/>
              <a:t>Repeat game as time allows, changing the location of the POISON STAR slides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Optional: </a:t>
            </a:r>
          </a:p>
          <a:p>
            <a:pPr lvl="1"/>
            <a:r>
              <a:rPr lang="en-US" dirty="0"/>
              <a:t>Select 1 student to tally points on board. 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Split class into 2 teams. 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lvl="1"/>
            <a:r>
              <a:rPr lang="en-US" dirty="0"/>
              <a:t>Set time for 1:00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Teams take turns reading words, with the whole team reading chorally.     </a:t>
            </a:r>
            <a:endParaRPr lang="en-US"/>
          </a:p>
          <a:p>
            <a:pPr lvl="1"/>
            <a:r>
              <a:rPr lang="en-US" dirty="0"/>
              <a:t>1 point is earned for each word.             </a:t>
            </a:r>
          </a:p>
          <a:p>
            <a:pPr lvl="1"/>
            <a:r>
              <a:rPr lang="en-US" dirty="0"/>
              <a:t>If POISON STAR turns up, team loses all points.</a:t>
            </a:r>
          </a:p>
          <a:p>
            <a:pPr lvl="1"/>
            <a:r>
              <a:rPr lang="en-US" dirty="0">
                <a:ea typeface="Calibri" panose="020F0502020204030204"/>
                <a:cs typeface="Calibri" panose="020F0502020204030204"/>
              </a:rPr>
              <a:t>Play until time runs out or all words are read.</a:t>
            </a:r>
          </a:p>
          <a:p>
            <a:pPr lvl="1"/>
            <a:r>
              <a:rPr lang="en-US" dirty="0">
                <a:ea typeface="Calibri" panose="020F0502020204030204"/>
                <a:cs typeface="Calibri" panose="020F0502020204030204"/>
              </a:rPr>
              <a:t>Repeat game as time allows, changing the location of the POISON STAR slides</a:t>
            </a:r>
          </a:p>
          <a:p>
            <a:pPr marL="0" indent="0">
              <a:buNone/>
            </a:pPr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965577" y="3892830"/>
            <a:ext cx="3103873" cy="671893"/>
            <a:chOff x="7812741" y="282849"/>
            <a:chExt cx="1876977" cy="671893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851949" y="282849"/>
              <a:ext cx="183776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Team Fabulous      Team Awesome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5808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ard game with black text&#10;&#10;Description automatically generated">
            <a:extLst>
              <a:ext uri="{FF2B5EF4-FFF2-40B4-BE49-F238E27FC236}">
                <a16:creationId xmlns:a16="http://schemas.microsoft.com/office/drawing/2014/main" id="{BB0C17D5-CC4A-0873-6B2C-B2A4A5B17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693" y="1073068"/>
            <a:ext cx="8426616" cy="47018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02119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A4001F41-C7C5-D225-6216-59737D9FF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481" y="983332"/>
            <a:ext cx="9499933" cy="472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873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feud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fruit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grapefruit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neutral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91"/>
            <a:ext cx="10515600" cy="1325563"/>
          </a:xfrm>
        </p:spPr>
        <p:txBody>
          <a:bodyPr/>
          <a:lstStyle/>
          <a:p>
            <a:r>
              <a:rPr lang="en-US" dirty="0"/>
              <a:t>Name the Syllable Types!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8645"/>
            <a:ext cx="10515600" cy="55302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Choose 4-8 words of varying difficulty from the current module.</a:t>
            </a:r>
          </a:p>
          <a:p>
            <a:pPr marL="514350" indent="-514350">
              <a:buAutoNum type="arabicPeriod"/>
            </a:pPr>
            <a:r>
              <a:rPr lang="en-US" dirty="0"/>
              <a:t>Review &amp; display all </a:t>
            </a:r>
            <a:r>
              <a:rPr lang="en-US" dirty="0">
                <a:solidFill>
                  <a:srgbClr val="C00000"/>
                </a:solidFill>
              </a:rPr>
              <a:t>taught</a:t>
            </a:r>
            <a:r>
              <a:rPr lang="en-US" dirty="0"/>
              <a:t> syllable types on white board for reference (open &amp; closed).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Echo spell the 1st word. S. write the word on their white board.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Prompt S. to mark vowels with 'x' &amp; divided into syllables.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/>
              <a:t>Then, prompt S. to identify &amp; label the syllable types (see example).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Monitor as S. label, questioning to elicit error correction.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Wait for S. to finish, then prompt, </a:t>
            </a:r>
            <a:r>
              <a:rPr lang="en-US" b="1" i="1" dirty="0"/>
              <a:t>Boards up.</a:t>
            </a:r>
            <a:r>
              <a:rPr lang="en-US" dirty="0"/>
              <a:t>  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Calibri" panose="020F0502020204030204"/>
                <a:cs typeface="Calibri" panose="020F0502020204030204"/>
              </a:rPr>
              <a:t>Ask S. to identify previously taught language concepts for review (e.g., schwa, blends, digraphs, soft 'c' or 'g').</a:t>
            </a:r>
          </a:p>
          <a:p>
            <a:pPr marL="514350" indent="-514350">
              <a:buAutoNum type="arabicPeriod"/>
            </a:pPr>
            <a:r>
              <a:rPr lang="en-US" dirty="0">
                <a:ea typeface="Calibri" panose="020F0502020204030204"/>
                <a:cs typeface="Calibri" panose="020F0502020204030204"/>
              </a:rPr>
              <a:t>Continue with remaining words as time allows.</a:t>
            </a:r>
          </a:p>
        </p:txBody>
      </p:sp>
      <p:pic>
        <p:nvPicPr>
          <p:cNvPr id="4" name="Picture 3" descr="A white rectangular card with black letters&#10;&#10;Description automatically generated">
            <a:extLst>
              <a:ext uri="{FF2B5EF4-FFF2-40B4-BE49-F238E27FC236}">
                <a16:creationId xmlns:a16="http://schemas.microsoft.com/office/drawing/2014/main" id="{A56AEEC7-3A0F-690C-FE1A-43AEF9E0BE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7165" y="1184066"/>
            <a:ext cx="801897" cy="1326850"/>
          </a:xfrm>
          <a:prstGeom prst="rect">
            <a:avLst/>
          </a:prstGeom>
        </p:spPr>
      </p:pic>
      <p:pic>
        <p:nvPicPr>
          <p:cNvPr id="5" name="Picture 4" descr="A close-up of a white background&#10;&#10;Description automatically generated">
            <a:extLst>
              <a:ext uri="{FF2B5EF4-FFF2-40B4-BE49-F238E27FC236}">
                <a16:creationId xmlns:a16="http://schemas.microsoft.com/office/drawing/2014/main" id="{B16956FF-5B77-6645-FD3D-276B1E499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1612" y="5502125"/>
            <a:ext cx="2567795" cy="1360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4708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juice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deuce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suit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 maneuver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maneuver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2945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pursuit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304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neutron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3020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suitcase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9447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sleuth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982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/>
              </a:rPr>
              <a:t>neutral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877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/>
              </a:rPr>
              <a:t>pursuit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62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/>
              </a:rPr>
              <a:t>suitcase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098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453" y="2704913"/>
            <a:ext cx="11103166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/>
              </a:rPr>
              <a:t>maneuver</a:t>
            </a:r>
            <a:endParaRPr lang="en-US" sz="16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264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/>
              </a:rPr>
              <a:t>raincoat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32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/>
              </a:rPr>
              <a:t>authentic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213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87" y="2704913"/>
            <a:ext cx="11644827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/>
              </a:rPr>
              <a:t>cardboard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298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E4CFEE-1333-4C22-89B3-9E736767385A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7974DAFC-DE76-4164-9988-0CFBE89133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30C7D0-954B-4942-9778-950D3155EF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151</Words>
  <Application>Microsoft Office PowerPoint</Application>
  <PresentationFormat>Widescreen</PresentationFormat>
  <Paragraphs>34</Paragraphs>
  <Slides>28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10.3</vt:lpstr>
      <vt:lpstr>Name the Syllable Types!</vt:lpstr>
      <vt:lpstr>neutral</vt:lpstr>
      <vt:lpstr>pursuit</vt:lpstr>
      <vt:lpstr>suitcase</vt:lpstr>
      <vt:lpstr>maneuver</vt:lpstr>
      <vt:lpstr>raincoat</vt:lpstr>
      <vt:lpstr>authentic</vt:lpstr>
      <vt:lpstr>cardboard</vt:lpstr>
      <vt:lpstr>astronaut</vt:lpstr>
      <vt:lpstr>automatic</vt:lpstr>
      <vt:lpstr>PowerPoint Presentation</vt:lpstr>
      <vt:lpstr>UNO</vt:lpstr>
      <vt:lpstr>PowerPoint Presentation</vt:lpstr>
      <vt:lpstr>PowerPoint Presentation</vt:lpstr>
      <vt:lpstr>feud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UURC Kelly</cp:lastModifiedBy>
  <cp:revision>128</cp:revision>
  <dcterms:created xsi:type="dcterms:W3CDTF">2017-08-10T22:22:47Z</dcterms:created>
  <dcterms:modified xsi:type="dcterms:W3CDTF">2024-10-07T19:24:41Z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