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1" r:id="rId6"/>
    <p:sldId id="258" r:id="rId7"/>
    <p:sldId id="288" r:id="rId8"/>
    <p:sldId id="260" r:id="rId9"/>
    <p:sldId id="290" r:id="rId10"/>
    <p:sldId id="279" r:id="rId11"/>
    <p:sldId id="286" r:id="rId12"/>
    <p:sldId id="259" r:id="rId13"/>
    <p:sldId id="261" r:id="rId14"/>
    <p:sldId id="281" r:id="rId15"/>
    <p:sldId id="262" r:id="rId16"/>
    <p:sldId id="283" r:id="rId17"/>
    <p:sldId id="285" r:id="rId18"/>
    <p:sldId id="265" r:id="rId19"/>
    <p:sldId id="263" r:id="rId20"/>
    <p:sldId id="289" r:id="rId21"/>
    <p:sldId id="284" r:id="rId22"/>
    <p:sldId id="293" r:id="rId23"/>
    <p:sldId id="294" r:id="rId24"/>
    <p:sldId id="282" r:id="rId25"/>
    <p:sldId id="287" r:id="rId26"/>
    <p:sldId id="292" r:id="rId27"/>
    <p:sldId id="295" r:id="rId28"/>
    <p:sldId id="28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33395-B140-E830-1B03-D689951F6594}" v="23" dt="2024-04-11T18:44:03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2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9F133395-B140-E830-1B03-D689951F6594}"/>
    <pc:docChg chg="addSld delSld modSld sldOrd">
      <pc:chgData name="WENDALEE MARTIN WITTWER" userId="S::u0594444@umail.utah.edu::9fb0da18-f57d-4bac-a28f-413510cf2b5e" providerId="AD" clId="Web-{9F133395-B140-E830-1B03-D689951F6594}" dt="2024-04-11T18:44:03.532" v="19" actId="20577"/>
      <pc:docMkLst>
        <pc:docMk/>
      </pc:docMkLst>
      <pc:sldChg chg="ord">
        <pc:chgData name="WENDALEE MARTIN WITTWER" userId="S::u0594444@umail.utah.edu::9fb0da18-f57d-4bac-a28f-413510cf2b5e" providerId="AD" clId="Web-{9F133395-B140-E830-1B03-D689951F6594}" dt="2024-04-11T18:38:28.666" v="3"/>
        <pc:sldMkLst>
          <pc:docMk/>
          <pc:sldMk cId="4193027808" sldId="263"/>
        </pc:sldMkLst>
      </pc:sldChg>
      <pc:sldChg chg="del">
        <pc:chgData name="WENDALEE MARTIN WITTWER" userId="S::u0594444@umail.utah.edu::9fb0da18-f57d-4bac-a28f-413510cf2b5e" providerId="AD" clId="Web-{9F133395-B140-E830-1B03-D689951F6594}" dt="2024-04-11T18:38:02.243" v="1"/>
        <pc:sldMkLst>
          <pc:docMk/>
          <pc:sldMk cId="607765463" sldId="278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38:58.213" v="5"/>
        <pc:sldMkLst>
          <pc:docMk/>
          <pc:sldMk cId="319230422" sldId="279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38:13.618" v="2"/>
        <pc:sldMkLst>
          <pc:docMk/>
          <pc:sldMk cId="468539185" sldId="281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39:23.510" v="6"/>
        <pc:sldMkLst>
          <pc:docMk/>
          <pc:sldMk cId="1096324586" sldId="283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39:28.807" v="7"/>
        <pc:sldMkLst>
          <pc:docMk/>
          <pc:sldMk cId="734057398" sldId="285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40:24.512" v="9"/>
        <pc:sldMkLst>
          <pc:docMk/>
          <pc:sldMk cId="3471467028" sldId="286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40:03.043" v="8"/>
        <pc:sldMkLst>
          <pc:docMk/>
          <pc:sldMk cId="3921302253" sldId="288"/>
        </pc:sldMkLst>
      </pc:sldChg>
      <pc:sldChg chg="ord">
        <pc:chgData name="WENDALEE MARTIN WITTWER" userId="S::u0594444@umail.utah.edu::9fb0da18-f57d-4bac-a28f-413510cf2b5e" providerId="AD" clId="Web-{9F133395-B140-E830-1B03-D689951F6594}" dt="2024-04-11T18:38:43.291" v="4"/>
        <pc:sldMkLst>
          <pc:docMk/>
          <pc:sldMk cId="3506442606" sldId="290"/>
        </pc:sldMkLst>
      </pc:sldChg>
      <pc:sldChg chg="add">
        <pc:chgData name="WENDALEE MARTIN WITTWER" userId="S::u0594444@umail.utah.edu::9fb0da18-f57d-4bac-a28f-413510cf2b5e" providerId="AD" clId="Web-{9F133395-B140-E830-1B03-D689951F6594}" dt="2024-04-11T18:37:54.649" v="0"/>
        <pc:sldMkLst>
          <pc:docMk/>
          <pc:sldMk cId="454573513" sldId="291"/>
        </pc:sldMkLst>
      </pc:sldChg>
      <pc:sldChg chg="modSp add ord replId">
        <pc:chgData name="WENDALEE MARTIN WITTWER" userId="S::u0594444@umail.utah.edu::9fb0da18-f57d-4bac-a28f-413510cf2b5e" providerId="AD" clId="Web-{9F133395-B140-E830-1B03-D689951F6594}" dt="2024-04-11T18:41:56.545" v="12"/>
        <pc:sldMkLst>
          <pc:docMk/>
          <pc:sldMk cId="1423414490" sldId="292"/>
        </pc:sldMkLst>
        <pc:spChg chg="mod">
          <ac:chgData name="WENDALEE MARTIN WITTWER" userId="S::u0594444@umail.utah.edu::9fb0da18-f57d-4bac-a28f-413510cf2b5e" providerId="AD" clId="Web-{9F133395-B140-E830-1B03-D689951F6594}" dt="2024-04-11T18:41:51.451" v="11" actId="20577"/>
          <ac:spMkLst>
            <pc:docMk/>
            <pc:sldMk cId="1423414490" sldId="292"/>
            <ac:spMk id="3" creationId="{00000000-0000-0000-0000-000000000000}"/>
          </ac:spMkLst>
        </pc:spChg>
      </pc:sldChg>
      <pc:sldChg chg="modSp add ord replId">
        <pc:chgData name="WENDALEE MARTIN WITTWER" userId="S::u0594444@umail.utah.edu::9fb0da18-f57d-4bac-a28f-413510cf2b5e" providerId="AD" clId="Web-{9F133395-B140-E830-1B03-D689951F6594}" dt="2024-04-11T18:42:17.217" v="15"/>
        <pc:sldMkLst>
          <pc:docMk/>
          <pc:sldMk cId="2679856185" sldId="293"/>
        </pc:sldMkLst>
        <pc:spChg chg="mod">
          <ac:chgData name="WENDALEE MARTIN WITTWER" userId="S::u0594444@umail.utah.edu::9fb0da18-f57d-4bac-a28f-413510cf2b5e" providerId="AD" clId="Web-{9F133395-B140-E830-1B03-D689951F6594}" dt="2024-04-11T18:42:11.592" v="14" actId="20577"/>
          <ac:spMkLst>
            <pc:docMk/>
            <pc:sldMk cId="2679856185" sldId="293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9F133395-B140-E830-1B03-D689951F6594}" dt="2024-04-11T18:43:15.515" v="17" actId="20577"/>
        <pc:sldMkLst>
          <pc:docMk/>
          <pc:sldMk cId="1919213427" sldId="294"/>
        </pc:sldMkLst>
        <pc:spChg chg="mod">
          <ac:chgData name="WENDALEE MARTIN WITTWER" userId="S::u0594444@umail.utah.edu::9fb0da18-f57d-4bac-a28f-413510cf2b5e" providerId="AD" clId="Web-{9F133395-B140-E830-1B03-D689951F6594}" dt="2024-04-11T18:43:15.515" v="17" actId="20577"/>
          <ac:spMkLst>
            <pc:docMk/>
            <pc:sldMk cId="1919213427" sldId="294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9F133395-B140-E830-1B03-D689951F6594}" dt="2024-04-11T18:44:03.532" v="19" actId="20577"/>
        <pc:sldMkLst>
          <pc:docMk/>
          <pc:sldMk cId="2084188896" sldId="295"/>
        </pc:sldMkLst>
        <pc:spChg chg="mod">
          <ac:chgData name="WENDALEE MARTIN WITTWER" userId="S::u0594444@umail.utah.edu::9fb0da18-f57d-4bac-a28f-413510cf2b5e" providerId="AD" clId="Web-{9F133395-B140-E830-1B03-D689951F6594}" dt="2024-04-11T18:44:03.532" v="19" actId="20577"/>
          <ac:spMkLst>
            <pc:docMk/>
            <pc:sldMk cId="2084188896" sldId="29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Tap &amp; Read/Break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draw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awful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539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dawn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applaud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4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authentic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57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cause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astronaut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launch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19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automatic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63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lawn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85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Tap &amp; Read/Break, Scoop &amp; Read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454651"/>
            <a:ext cx="10515600" cy="50231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10-15 single &amp; 2+ syllable words from current module. </a:t>
            </a:r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endParaRPr lang="en-US" b="1" i="1" dirty="0"/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/>
              <a:t>1 Syllable words</a:t>
            </a:r>
            <a:r>
              <a:rPr lang="en-US" b="1" i="1" dirty="0"/>
              <a:t>: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/>
              <a:t>Elbows up! Tap this word.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 tap each sound in the word (digraphs, R-controlled vowels, vowel teams are 1 sound and therefore 1 tap). Watch for S. accuracy with tapping each </a:t>
            </a:r>
            <a:r>
              <a:rPr lang="en-US" u="sng" dirty="0">
                <a:ea typeface="Calibri"/>
                <a:cs typeface="Calibri"/>
              </a:rPr>
              <a:t>sound</a:t>
            </a:r>
            <a:r>
              <a:rPr lang="en-US" dirty="0">
                <a:ea typeface="Calibri"/>
                <a:cs typeface="Calibri"/>
              </a:rPr>
              <a:t>.</a:t>
            </a:r>
            <a:endParaRPr lang="en-US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 read the whole word.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>
                <a:ea typeface="Calibri" panose="020F0502020204030204"/>
                <a:cs typeface="Calibri" panose="020F0502020204030204"/>
              </a:rPr>
              <a:t>2+ Syllable words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: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Where do we break?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S. respond chorally: 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Between ___&amp;___.</a:t>
            </a:r>
            <a:r>
              <a:rPr lang="en-US" dirty="0">
                <a:ea typeface="Calibri" panose="020F0502020204030204"/>
                <a:cs typeface="Calibri" panose="020F0502020204030204"/>
              </a:rPr>
              <a:t> Point to syllable break with a pointer.</a:t>
            </a:r>
            <a:endParaRPr lang="en-US" b="1" i="1" dirty="0">
              <a:ea typeface="Calibri" panose="020F0502020204030204"/>
              <a:cs typeface="Calibri" panose="020F0502020204030204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Elbows up! Scoop &amp; read.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air scoop  by syllable as T. scoops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Whole word?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read chorally as T. underlines whole word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rule.</a:t>
            </a:r>
          </a:p>
        </p:txBody>
      </p:sp>
    </p:spTree>
    <p:extLst>
      <p:ext uri="{BB962C8B-B14F-4D97-AF65-F5344CB8AC3E}">
        <p14:creationId xmlns:p14="http://schemas.microsoft.com/office/powerpoint/2010/main" val="454573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haunt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13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seesaw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39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saucer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42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straw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414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/>
              </a:rPr>
              <a:t>crawl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88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pauper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auto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August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0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claw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laundry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4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jigsaw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auditory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61583" y="6488668"/>
            <a:ext cx="333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Ə</a:t>
            </a:r>
            <a:endParaRPr lang="en-US" sz="1000" dirty="0"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46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fault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0F4B7-F68C-441A-962B-89290C4468C3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D1C04137-E2B8-4D88-9887-3A2075DB8F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634E50-2AE4-4DAC-A1A2-B2F382D13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158</Words>
  <Application>Microsoft Office PowerPoint</Application>
  <PresentationFormat>Widescreen</PresentationFormat>
  <Paragraphs>39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10.1</vt:lpstr>
      <vt:lpstr>Tap &amp; Read/Break, Scoop &amp; Read</vt:lpstr>
      <vt:lpstr>auto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42</cp:revision>
  <dcterms:created xsi:type="dcterms:W3CDTF">2017-08-10T22:22:47Z</dcterms:created>
  <dcterms:modified xsi:type="dcterms:W3CDTF">2024-04-11T18:44:09Z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