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9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7" r:id="rId39"/>
    <p:sldId id="290" r:id="rId40"/>
    <p:sldId id="298" r:id="rId41"/>
    <p:sldId id="291" r:id="rId42"/>
    <p:sldId id="292" r:id="rId43"/>
    <p:sldId id="293" r:id="rId44"/>
    <p:sldId id="313" r:id="rId45"/>
    <p:sldId id="294" r:id="rId46"/>
    <p:sldId id="300" r:id="rId47"/>
    <p:sldId id="301" r:id="rId48"/>
    <p:sldId id="302" r:id="rId49"/>
    <p:sldId id="303" r:id="rId50"/>
    <p:sldId id="304" r:id="rId51"/>
    <p:sldId id="314" r:id="rId52"/>
    <p:sldId id="305" r:id="rId53"/>
    <p:sldId id="306" r:id="rId54"/>
    <p:sldId id="307" r:id="rId55"/>
    <p:sldId id="315" r:id="rId56"/>
    <p:sldId id="308" r:id="rId57"/>
    <p:sldId id="309" r:id="rId58"/>
    <p:sldId id="310" r:id="rId59"/>
    <p:sldId id="311" r:id="rId60"/>
    <p:sldId id="316" r:id="rId61"/>
    <p:sldId id="312" r:id="rId62"/>
    <p:sldId id="317" r:id="rId63"/>
    <p:sldId id="318" r:id="rId64"/>
    <p:sldId id="319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DA854-EEAA-E598-F287-BD309A878AC7}" v="190" dt="2024-04-04T18:17:44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29DA854-EEAA-E598-F287-BD309A878AC7}"/>
    <pc:docChg chg="addSld modSld">
      <pc:chgData name="WENDALEE MARTIN WITTWER" userId="S::u0594444@umail.utah.edu::9fb0da18-f57d-4bac-a28f-413510cf2b5e" providerId="AD" clId="Web-{129DA854-EEAA-E598-F287-BD309A878AC7}" dt="2024-04-04T18:17:44.682" v="176" actId="1076"/>
      <pc:docMkLst>
        <pc:docMk/>
      </pc:docMkLst>
      <pc:sldChg chg="modSp">
        <pc:chgData name="WENDALEE MARTIN WITTWER" userId="S::u0594444@umail.utah.edu::9fb0da18-f57d-4bac-a28f-413510cf2b5e" providerId="AD" clId="Web-{129DA854-EEAA-E598-F287-BD309A878AC7}" dt="2024-04-04T18:17:44.682" v="176" actId="1076"/>
        <pc:sldMkLst>
          <pc:docMk/>
          <pc:sldMk cId="2055808520" sldId="277"/>
        </pc:sldMkLst>
        <pc:spChg chg="mod">
          <ac:chgData name="WENDALEE MARTIN WITTWER" userId="S::u0594444@umail.utah.edu::9fb0da18-f57d-4bac-a28f-413510cf2b5e" providerId="AD" clId="Web-{129DA854-EEAA-E598-F287-BD309A878AC7}" dt="2024-04-04T18:17:44.682" v="176" actId="1076"/>
          <ac:spMkLst>
            <pc:docMk/>
            <pc:sldMk cId="2055808520" sldId="277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129DA854-EEAA-E598-F287-BD309A878AC7}" dt="2024-04-04T18:17:34.963" v="175" actId="14100"/>
          <ac:spMkLst>
            <pc:docMk/>
            <pc:sldMk cId="2055808520" sldId="27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08:56.895" v="51" actId="20577"/>
        <pc:sldMkLst>
          <pc:docMk/>
          <pc:sldMk cId="1936058364" sldId="300"/>
        </pc:sldMkLst>
        <pc:spChg chg="mod">
          <ac:chgData name="WENDALEE MARTIN WITTWER" userId="S::u0594444@umail.utah.edu::9fb0da18-f57d-4bac-a28f-413510cf2b5e" providerId="AD" clId="Web-{129DA854-EEAA-E598-F287-BD309A878AC7}" dt="2024-04-04T18:08:56.895" v="51" actId="20577"/>
          <ac:spMkLst>
            <pc:docMk/>
            <pc:sldMk cId="1936058364" sldId="300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09:01.317" v="55" actId="20577"/>
        <pc:sldMkLst>
          <pc:docMk/>
          <pc:sldMk cId="29258282" sldId="301"/>
        </pc:sldMkLst>
        <pc:spChg chg="mod">
          <ac:chgData name="WENDALEE MARTIN WITTWER" userId="S::u0594444@umail.utah.edu::9fb0da18-f57d-4bac-a28f-413510cf2b5e" providerId="AD" clId="Web-{129DA854-EEAA-E598-F287-BD309A878AC7}" dt="2024-04-04T18:09:01.317" v="55" actId="20577"/>
          <ac:spMkLst>
            <pc:docMk/>
            <pc:sldMk cId="29258282" sldId="301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09:22.817" v="56" actId="20577"/>
        <pc:sldMkLst>
          <pc:docMk/>
          <pc:sldMk cId="194087196" sldId="302"/>
        </pc:sldMkLst>
        <pc:spChg chg="mod">
          <ac:chgData name="WENDALEE MARTIN WITTWER" userId="S::u0594444@umail.utah.edu::9fb0da18-f57d-4bac-a28f-413510cf2b5e" providerId="AD" clId="Web-{129DA854-EEAA-E598-F287-BD309A878AC7}" dt="2024-04-04T18:09:22.817" v="56" actId="20577"/>
          <ac:spMkLst>
            <pc:docMk/>
            <pc:sldMk cId="194087196" sldId="302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09:30.036" v="57" actId="20577"/>
        <pc:sldMkLst>
          <pc:docMk/>
          <pc:sldMk cId="3057149275" sldId="303"/>
        </pc:sldMkLst>
        <pc:spChg chg="mod">
          <ac:chgData name="WENDALEE MARTIN WITTWER" userId="S::u0594444@umail.utah.edu::9fb0da18-f57d-4bac-a28f-413510cf2b5e" providerId="AD" clId="Web-{129DA854-EEAA-E598-F287-BD309A878AC7}" dt="2024-04-04T18:09:30.036" v="57" actId="20577"/>
          <ac:spMkLst>
            <pc:docMk/>
            <pc:sldMk cId="3057149275" sldId="30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09:45.833" v="58" actId="20577"/>
        <pc:sldMkLst>
          <pc:docMk/>
          <pc:sldMk cId="1397166279" sldId="304"/>
        </pc:sldMkLst>
        <pc:spChg chg="mod">
          <ac:chgData name="WENDALEE MARTIN WITTWER" userId="S::u0594444@umail.utah.edu::9fb0da18-f57d-4bac-a28f-413510cf2b5e" providerId="AD" clId="Web-{129DA854-EEAA-E598-F287-BD309A878AC7}" dt="2024-04-04T18:09:45.833" v="58" actId="20577"/>
          <ac:spMkLst>
            <pc:docMk/>
            <pc:sldMk cId="1397166279" sldId="30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0:05.755" v="61" actId="20577"/>
        <pc:sldMkLst>
          <pc:docMk/>
          <pc:sldMk cId="2033361593" sldId="305"/>
        </pc:sldMkLst>
        <pc:spChg chg="mod">
          <ac:chgData name="WENDALEE MARTIN WITTWER" userId="S::u0594444@umail.utah.edu::9fb0da18-f57d-4bac-a28f-413510cf2b5e" providerId="AD" clId="Web-{129DA854-EEAA-E598-F287-BD309A878AC7}" dt="2024-04-04T18:10:05.755" v="61" actId="20577"/>
          <ac:spMkLst>
            <pc:docMk/>
            <pc:sldMk cId="2033361593" sldId="30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0:47.427" v="66" actId="20577"/>
        <pc:sldMkLst>
          <pc:docMk/>
          <pc:sldMk cId="599083783" sldId="306"/>
        </pc:sldMkLst>
        <pc:spChg chg="mod">
          <ac:chgData name="WENDALEE MARTIN WITTWER" userId="S::u0594444@umail.utah.edu::9fb0da18-f57d-4bac-a28f-413510cf2b5e" providerId="AD" clId="Web-{129DA854-EEAA-E598-F287-BD309A878AC7}" dt="2024-04-04T18:10:47.427" v="66" actId="20577"/>
          <ac:spMkLst>
            <pc:docMk/>
            <pc:sldMk cId="599083783" sldId="306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0:51.849" v="68" actId="20577"/>
        <pc:sldMkLst>
          <pc:docMk/>
          <pc:sldMk cId="3687240291" sldId="307"/>
        </pc:sldMkLst>
        <pc:spChg chg="mod">
          <ac:chgData name="WENDALEE MARTIN WITTWER" userId="S::u0594444@umail.utah.edu::9fb0da18-f57d-4bac-a28f-413510cf2b5e" providerId="AD" clId="Web-{129DA854-EEAA-E598-F287-BD309A878AC7}" dt="2024-04-04T18:10:51.849" v="68" actId="20577"/>
          <ac:spMkLst>
            <pc:docMk/>
            <pc:sldMk cId="3687240291" sldId="30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1:11.443" v="69" actId="20577"/>
        <pc:sldMkLst>
          <pc:docMk/>
          <pc:sldMk cId="998621085" sldId="308"/>
        </pc:sldMkLst>
        <pc:spChg chg="mod">
          <ac:chgData name="WENDALEE MARTIN WITTWER" userId="S::u0594444@umail.utah.edu::9fb0da18-f57d-4bac-a28f-413510cf2b5e" providerId="AD" clId="Web-{129DA854-EEAA-E598-F287-BD309A878AC7}" dt="2024-04-04T18:11:11.443" v="69" actId="20577"/>
          <ac:spMkLst>
            <pc:docMk/>
            <pc:sldMk cId="998621085" sldId="308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1:16.099" v="71" actId="20577"/>
        <pc:sldMkLst>
          <pc:docMk/>
          <pc:sldMk cId="1627460030" sldId="309"/>
        </pc:sldMkLst>
        <pc:spChg chg="mod">
          <ac:chgData name="WENDALEE MARTIN WITTWER" userId="S::u0594444@umail.utah.edu::9fb0da18-f57d-4bac-a28f-413510cf2b5e" providerId="AD" clId="Web-{129DA854-EEAA-E598-F287-BD309A878AC7}" dt="2024-04-04T18:11:16.099" v="71" actId="20577"/>
          <ac:spMkLst>
            <pc:docMk/>
            <pc:sldMk cId="1627460030" sldId="309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1:45.240" v="73" actId="20577"/>
        <pc:sldMkLst>
          <pc:docMk/>
          <pc:sldMk cId="3727889040" sldId="310"/>
        </pc:sldMkLst>
        <pc:spChg chg="mod">
          <ac:chgData name="WENDALEE MARTIN WITTWER" userId="S::u0594444@umail.utah.edu::9fb0da18-f57d-4bac-a28f-413510cf2b5e" providerId="AD" clId="Web-{129DA854-EEAA-E598-F287-BD309A878AC7}" dt="2024-04-04T18:11:45.240" v="73" actId="20577"/>
          <ac:spMkLst>
            <pc:docMk/>
            <pc:sldMk cId="3727889040" sldId="310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2:04.459" v="78" actId="20577"/>
        <pc:sldMkLst>
          <pc:docMk/>
          <pc:sldMk cId="3193673518" sldId="311"/>
        </pc:sldMkLst>
        <pc:spChg chg="mod">
          <ac:chgData name="WENDALEE MARTIN WITTWER" userId="S::u0594444@umail.utah.edu::9fb0da18-f57d-4bac-a28f-413510cf2b5e" providerId="AD" clId="Web-{129DA854-EEAA-E598-F287-BD309A878AC7}" dt="2024-04-04T18:12:04.459" v="78" actId="20577"/>
          <ac:spMkLst>
            <pc:docMk/>
            <pc:sldMk cId="3193673518" sldId="311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2:09.913" v="84" actId="20577"/>
        <pc:sldMkLst>
          <pc:docMk/>
          <pc:sldMk cId="3093834786" sldId="312"/>
        </pc:sldMkLst>
        <pc:spChg chg="mod">
          <ac:chgData name="WENDALEE MARTIN WITTWER" userId="S::u0594444@umail.utah.edu::9fb0da18-f57d-4bac-a28f-413510cf2b5e" providerId="AD" clId="Web-{129DA854-EEAA-E598-F287-BD309A878AC7}" dt="2024-04-04T18:12:09.913" v="84" actId="20577"/>
          <ac:spMkLst>
            <pc:docMk/>
            <pc:sldMk cId="3093834786" sldId="312"/>
            <ac:spMk id="3" creationId="{00000000-0000-0000-0000-000000000000}"/>
          </ac:spMkLst>
        </pc:spChg>
      </pc:sldChg>
      <pc:sldChg chg="add replId">
        <pc:chgData name="WENDALEE MARTIN WITTWER" userId="S::u0594444@umail.utah.edu::9fb0da18-f57d-4bac-a28f-413510cf2b5e" providerId="AD" clId="Web-{129DA854-EEAA-E598-F287-BD309A878AC7}" dt="2024-04-04T18:14:05.304" v="105"/>
        <pc:sldMkLst>
          <pc:docMk/>
          <pc:sldMk cId="2003864104" sldId="313"/>
        </pc:sldMkLst>
      </pc:sldChg>
      <pc:sldChg chg="add replId">
        <pc:chgData name="WENDALEE MARTIN WITTWER" userId="S::u0594444@umail.utah.edu::9fb0da18-f57d-4bac-a28f-413510cf2b5e" providerId="AD" clId="Web-{129DA854-EEAA-E598-F287-BD309A878AC7}" dt="2024-04-04T18:14:18.601" v="106"/>
        <pc:sldMkLst>
          <pc:docMk/>
          <pc:sldMk cId="1256020824" sldId="314"/>
        </pc:sldMkLst>
      </pc:sldChg>
      <pc:sldChg chg="add replId">
        <pc:chgData name="WENDALEE MARTIN WITTWER" userId="S::u0594444@umail.utah.edu::9fb0da18-f57d-4bac-a28f-413510cf2b5e" providerId="AD" clId="Web-{129DA854-EEAA-E598-F287-BD309A878AC7}" dt="2024-04-04T18:14:32.477" v="107"/>
        <pc:sldMkLst>
          <pc:docMk/>
          <pc:sldMk cId="1895863820" sldId="315"/>
        </pc:sldMkLst>
      </pc:sldChg>
      <pc:sldChg chg="add replId">
        <pc:chgData name="WENDALEE MARTIN WITTWER" userId="S::u0594444@umail.utah.edu::9fb0da18-f57d-4bac-a28f-413510cf2b5e" providerId="AD" clId="Web-{129DA854-EEAA-E598-F287-BD309A878AC7}" dt="2024-04-04T18:14:43.899" v="108"/>
        <pc:sldMkLst>
          <pc:docMk/>
          <pc:sldMk cId="2794785841" sldId="316"/>
        </pc:sldMkLst>
      </pc:sldChg>
      <pc:sldChg chg="modSp add replId">
        <pc:chgData name="WENDALEE MARTIN WITTWER" userId="S::u0594444@umail.utah.edu::9fb0da18-f57d-4bac-a28f-413510cf2b5e" providerId="AD" clId="Web-{129DA854-EEAA-E598-F287-BD309A878AC7}" dt="2024-04-04T18:16:04.493" v="112" actId="20577"/>
        <pc:sldMkLst>
          <pc:docMk/>
          <pc:sldMk cId="33972870" sldId="317"/>
        </pc:sldMkLst>
        <pc:spChg chg="mod">
          <ac:chgData name="WENDALEE MARTIN WITTWER" userId="S::u0594444@umail.utah.edu::9fb0da18-f57d-4bac-a28f-413510cf2b5e" providerId="AD" clId="Web-{129DA854-EEAA-E598-F287-BD309A878AC7}" dt="2024-04-04T18:16:04.493" v="112" actId="20577"/>
          <ac:spMkLst>
            <pc:docMk/>
            <pc:sldMk cId="33972870" sldId="31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6:11.056" v="116" actId="20577"/>
        <pc:sldMkLst>
          <pc:docMk/>
          <pc:sldMk cId="4099352827" sldId="318"/>
        </pc:sldMkLst>
        <pc:spChg chg="mod">
          <ac:chgData name="WENDALEE MARTIN WITTWER" userId="S::u0594444@umail.utah.edu::9fb0da18-f57d-4bac-a28f-413510cf2b5e" providerId="AD" clId="Web-{129DA854-EEAA-E598-F287-BD309A878AC7}" dt="2024-04-04T18:16:11.056" v="116" actId="20577"/>
          <ac:spMkLst>
            <pc:docMk/>
            <pc:sldMk cId="4099352827" sldId="318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129DA854-EEAA-E598-F287-BD309A878AC7}" dt="2024-04-04T18:16:46.572" v="118" actId="20577"/>
        <pc:sldMkLst>
          <pc:docMk/>
          <pc:sldMk cId="1994027271" sldId="319"/>
        </pc:sldMkLst>
        <pc:spChg chg="mod">
          <ac:chgData name="WENDALEE MARTIN WITTWER" userId="S::u0594444@umail.utah.edu::9fb0da18-f57d-4bac-a28f-413510cf2b5e" providerId="AD" clId="Web-{129DA854-EEAA-E598-F287-BD309A878AC7}" dt="2024-04-04T18:16:46.572" v="118" actId="20577"/>
          <ac:spMkLst>
            <pc:docMk/>
            <pc:sldMk cId="1994027271" sldId="31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Fluency Activity: Poison Star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yet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ash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0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brand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up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7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Poison Star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twig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trust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swift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check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stick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chill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spend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cliff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spell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5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cloth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599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slept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64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crash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mass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583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risk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82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damp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71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depth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492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raft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662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0208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quick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36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shift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dim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0837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cross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402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638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210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fact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600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quick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890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text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735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858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trend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347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print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felt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528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path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02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bulk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*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762DC8-80FA-41AA-B530-717DAE41E5C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BC1E4A5E-675B-4C20-B16D-963384339D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16B5FE-EF14-4826-90C4-F0CF92584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147</Words>
  <Application>Microsoft Office PowerPoint</Application>
  <PresentationFormat>Widescreen</PresentationFormat>
  <Paragraphs>58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1.3</vt:lpstr>
      <vt:lpstr>Poison Star</vt:lpstr>
      <vt:lpstr>draft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76</cp:revision>
  <dcterms:created xsi:type="dcterms:W3CDTF">2017-08-10T22:22:47Z</dcterms:created>
  <dcterms:modified xsi:type="dcterms:W3CDTF">2024-04-04T18:17:51Z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