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8" r:id="rId6"/>
    <p:sldId id="266" r:id="rId7"/>
    <p:sldId id="273" r:id="rId8"/>
    <p:sldId id="259" r:id="rId9"/>
    <p:sldId id="258" r:id="rId10"/>
    <p:sldId id="261" r:id="rId11"/>
    <p:sldId id="263" r:id="rId12"/>
    <p:sldId id="264" r:id="rId13"/>
    <p:sldId id="267" r:id="rId14"/>
    <p:sldId id="268" r:id="rId15"/>
    <p:sldId id="271" r:id="rId16"/>
    <p:sldId id="260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C6650-B5E2-2E23-1E60-C08DB2021CFD}" v="1" dt="2024-04-08T17:39:31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54C9DA0F-7A2C-5AD0-403E-B00C09B5760C}"/>
    <pc:docChg chg="modSld">
      <pc:chgData name="WENDALEE MARTIN WITTWER" userId="S::u0594444@umail.utah.edu::9fb0da18-f57d-4bac-a28f-413510cf2b5e" providerId="AD" clId="Web-{54C9DA0F-7A2C-5AD0-403E-B00C09B5760C}" dt="2024-04-05T18:24:51.242" v="0" actId="20577"/>
      <pc:docMkLst>
        <pc:docMk/>
      </pc:docMkLst>
      <pc:sldChg chg="modSp">
        <pc:chgData name="WENDALEE MARTIN WITTWER" userId="S::u0594444@umail.utah.edu::9fb0da18-f57d-4bac-a28f-413510cf2b5e" providerId="AD" clId="Web-{54C9DA0F-7A2C-5AD0-403E-B00C09B5760C}" dt="2024-04-05T18:24:51.242" v="0" actId="20577"/>
        <pc:sldMkLst>
          <pc:docMk/>
          <pc:sldMk cId="607765463" sldId="278"/>
        </pc:sldMkLst>
        <pc:spChg chg="mod">
          <ac:chgData name="WENDALEE MARTIN WITTWER" userId="S::u0594444@umail.utah.edu::9fb0da18-f57d-4bac-a28f-413510cf2b5e" providerId="AD" clId="Web-{54C9DA0F-7A2C-5AD0-403E-B00C09B5760C}" dt="2024-04-05T18:24:51.242" v="0" actId="20577"/>
          <ac:spMkLst>
            <pc:docMk/>
            <pc:sldMk cId="607765463" sldId="278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8411FE4D-E4BF-D17B-19B0-D5F77181DEFA}"/>
    <pc:docChg chg="delSld modSld sldOrd">
      <pc:chgData name="WENDALEE MARTIN WITTWER" userId="S::u0594444@umail.utah.edu::9fb0da18-f57d-4bac-a28f-413510cf2b5e" providerId="AD" clId="Web-{8411FE4D-E4BF-D17B-19B0-D5F77181DEFA}" dt="2024-04-04T17:54:53.526" v="173"/>
      <pc:docMkLst>
        <pc:docMk/>
      </pc:docMkLst>
      <pc:sldChg chg="modSp">
        <pc:chgData name="WENDALEE MARTIN WITTWER" userId="S::u0594444@umail.utah.edu::9fb0da18-f57d-4bac-a28f-413510cf2b5e" providerId="AD" clId="Web-{8411FE4D-E4BF-D17B-19B0-D5F77181DEFA}" dt="2024-04-04T17:47:18.207" v="3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8411FE4D-E4BF-D17B-19B0-D5F77181DEFA}" dt="2024-04-04T17:47:18.207" v="3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8411FE4D-E4BF-D17B-19B0-D5F77181DEFA}" dt="2024-04-04T17:53:19.446" v="165"/>
        <pc:sldMkLst>
          <pc:docMk/>
          <pc:sldMk cId="3115531769" sldId="259"/>
        </pc:sldMkLst>
      </pc:sldChg>
      <pc:sldChg chg="ord">
        <pc:chgData name="WENDALEE MARTIN WITTWER" userId="S::u0594444@umail.utah.edu::9fb0da18-f57d-4bac-a28f-413510cf2b5e" providerId="AD" clId="Web-{8411FE4D-E4BF-D17B-19B0-D5F77181DEFA}" dt="2024-04-04T17:53:54.134" v="167"/>
        <pc:sldMkLst>
          <pc:docMk/>
          <pc:sldMk cId="4118111626" sldId="260"/>
        </pc:sldMkLst>
      </pc:sldChg>
      <pc:sldChg chg="del">
        <pc:chgData name="WENDALEE MARTIN WITTWER" userId="S::u0594444@umail.utah.edu::9fb0da18-f57d-4bac-a28f-413510cf2b5e" providerId="AD" clId="Web-{8411FE4D-E4BF-D17B-19B0-D5F77181DEFA}" dt="2024-04-04T17:54:30.353" v="171"/>
        <pc:sldMkLst>
          <pc:docMk/>
          <pc:sldMk cId="3067687439" sldId="265"/>
        </pc:sldMkLst>
      </pc:sldChg>
      <pc:sldChg chg="ord">
        <pc:chgData name="WENDALEE MARTIN WITTWER" userId="S::u0594444@umail.utah.edu::9fb0da18-f57d-4bac-a28f-413510cf2b5e" providerId="AD" clId="Web-{8411FE4D-E4BF-D17B-19B0-D5F77181DEFA}" dt="2024-04-04T17:53:30.368" v="166"/>
        <pc:sldMkLst>
          <pc:docMk/>
          <pc:sldMk cId="2351172997" sldId="266"/>
        </pc:sldMkLst>
      </pc:sldChg>
      <pc:sldChg chg="del">
        <pc:chgData name="WENDALEE MARTIN WITTWER" userId="S::u0594444@umail.utah.edu::9fb0da18-f57d-4bac-a28f-413510cf2b5e" providerId="AD" clId="Web-{8411FE4D-E4BF-D17B-19B0-D5F77181DEFA}" dt="2024-04-04T17:54:44.432" v="172"/>
        <pc:sldMkLst>
          <pc:docMk/>
          <pc:sldMk cId="2404281835" sldId="269"/>
        </pc:sldMkLst>
      </pc:sldChg>
      <pc:sldChg chg="del">
        <pc:chgData name="WENDALEE MARTIN WITTWER" userId="S::u0594444@umail.utah.edu::9fb0da18-f57d-4bac-a28f-413510cf2b5e" providerId="AD" clId="Web-{8411FE4D-E4BF-D17B-19B0-D5F77181DEFA}" dt="2024-04-04T17:54:53.526" v="173"/>
        <pc:sldMkLst>
          <pc:docMk/>
          <pc:sldMk cId="1009498849" sldId="270"/>
        </pc:sldMkLst>
      </pc:sldChg>
      <pc:sldChg chg="ord">
        <pc:chgData name="WENDALEE MARTIN WITTWER" userId="S::u0594444@umail.utah.edu::9fb0da18-f57d-4bac-a28f-413510cf2b5e" providerId="AD" clId="Web-{8411FE4D-E4BF-D17B-19B0-D5F77181DEFA}" dt="2024-04-04T17:54:13.322" v="169"/>
        <pc:sldMkLst>
          <pc:docMk/>
          <pc:sldMk cId="267278504" sldId="273"/>
        </pc:sldMkLst>
      </pc:sldChg>
      <pc:sldChg chg="delSp modSp">
        <pc:chgData name="WENDALEE MARTIN WITTWER" userId="S::u0594444@umail.utah.edu::9fb0da18-f57d-4bac-a28f-413510cf2b5e" providerId="AD" clId="Web-{8411FE4D-E4BF-D17B-19B0-D5F77181DEFA}" dt="2024-04-04T17:52:51.915" v="164" actId="20577"/>
        <pc:sldMkLst>
          <pc:docMk/>
          <pc:sldMk cId="607765463" sldId="278"/>
        </pc:sldMkLst>
        <pc:spChg chg="mod">
          <ac:chgData name="WENDALEE MARTIN WITTWER" userId="S::u0594444@umail.utah.edu::9fb0da18-f57d-4bac-a28f-413510cf2b5e" providerId="AD" clId="Web-{8411FE4D-E4BF-D17B-19B0-D5F77181DEFA}" dt="2024-04-04T17:48:22.504" v="11" actId="20577"/>
          <ac:spMkLst>
            <pc:docMk/>
            <pc:sldMk cId="607765463" sldId="27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8411FE4D-E4BF-D17B-19B0-D5F77181DEFA}" dt="2024-04-04T17:52:51.915" v="164" actId="20577"/>
          <ac:spMkLst>
            <pc:docMk/>
            <pc:sldMk cId="607765463" sldId="278"/>
            <ac:spMk id="4" creationId="{00000000-0000-0000-0000-000000000000}"/>
          </ac:spMkLst>
        </pc:spChg>
        <pc:grpChg chg="del">
          <ac:chgData name="WENDALEE MARTIN WITTWER" userId="S::u0594444@umail.utah.edu::9fb0da18-f57d-4bac-a28f-413510cf2b5e" providerId="AD" clId="Web-{8411FE4D-E4BF-D17B-19B0-D5F77181DEFA}" dt="2024-04-04T17:48:26.442" v="12"/>
          <ac:grpSpMkLst>
            <pc:docMk/>
            <pc:sldMk cId="607765463" sldId="278"/>
            <ac:grpSpMk id="9" creationId="{00000000-0000-0000-0000-000000000000}"/>
          </ac:grpSpMkLst>
        </pc:grpChg>
      </pc:sldChg>
      <pc:sldChg chg="del">
        <pc:chgData name="WENDALEE MARTIN WITTWER" userId="S::u0594444@umail.utah.edu::9fb0da18-f57d-4bac-a28f-413510cf2b5e" providerId="AD" clId="Web-{8411FE4D-E4BF-D17B-19B0-D5F77181DEFA}" dt="2024-04-04T17:53:59.025" v="168"/>
        <pc:sldMkLst>
          <pc:docMk/>
          <pc:sldMk cId="2316395198" sldId="279"/>
        </pc:sldMkLst>
      </pc:sldChg>
      <pc:sldChg chg="del">
        <pc:chgData name="WENDALEE MARTIN WITTWER" userId="S::u0594444@umail.utah.edu::9fb0da18-f57d-4bac-a28f-413510cf2b5e" providerId="AD" clId="Web-{8411FE4D-E4BF-D17B-19B0-D5F77181DEFA}" dt="2024-04-04T17:54:22.291" v="170"/>
        <pc:sldMkLst>
          <pc:docMk/>
          <pc:sldMk cId="1895094950" sldId="280"/>
        </pc:sldMkLst>
      </pc:sldChg>
    </pc:docChg>
  </pc:docChgLst>
  <pc:docChgLst>
    <pc:chgData name="WENDALEE MARTIN WITTWER" userId="S::u0594444@umail.utah.edu::9fb0da18-f57d-4bac-a28f-413510cf2b5e" providerId="AD" clId="Web-{2AFC6650-B5E2-2E23-1E60-C08DB2021CFD}"/>
    <pc:docChg chg="modSld">
      <pc:chgData name="WENDALEE MARTIN WITTWER" userId="S::u0594444@umail.utah.edu::9fb0da18-f57d-4bac-a28f-413510cf2b5e" providerId="AD" clId="Web-{2AFC6650-B5E2-2E23-1E60-C08DB2021CFD}" dt="2024-04-08T17:39:31.513" v="0" actId="20577"/>
      <pc:docMkLst>
        <pc:docMk/>
      </pc:docMkLst>
      <pc:sldChg chg="modSp">
        <pc:chgData name="WENDALEE MARTIN WITTWER" userId="S::u0594444@umail.utah.edu::9fb0da18-f57d-4bac-a28f-413510cf2b5e" providerId="AD" clId="Web-{2AFC6650-B5E2-2E23-1E60-C08DB2021CFD}" dt="2024-04-08T17:39:31.513" v="0" actId="20577"/>
        <pc:sldMkLst>
          <pc:docMk/>
          <pc:sldMk cId="607765463" sldId="278"/>
        </pc:sldMkLst>
        <pc:spChg chg="mod">
          <ac:chgData name="WENDALEE MARTIN WITTWER" userId="S::u0594444@umail.utah.edu::9fb0da18-f57d-4bac-a28f-413510cf2b5e" providerId="AD" clId="Web-{2AFC6650-B5E2-2E23-1E60-C08DB2021CFD}" dt="2024-04-08T17:39:31.513" v="0" actId="20577"/>
          <ac:spMkLst>
            <pc:docMk/>
            <pc:sldMk cId="607765463" sldId="278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Tap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text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brand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grasp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held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damp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Tap &amp; Read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/>
              <a:t>Choose 10-15 words from current module. </a:t>
            </a:r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r>
              <a:rPr lang="en-US" b="1" i="1" dirty="0"/>
              <a:t>Elbows up! Tap this word.</a:t>
            </a:r>
            <a:endParaRPr lang="en-US" b="1" i="1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S. chorally tap each sound in the word (digraphs, R-controlled vowels, vowel teams are 1 sound and therefore 1 tap). Watch for S accuracy with tapping each </a:t>
            </a:r>
            <a:r>
              <a:rPr lang="en-US" u="sng" dirty="0"/>
              <a:t>sound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S. chorally read the whole word.</a:t>
            </a:r>
          </a:p>
        </p:txBody>
      </p:sp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act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catch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trend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draft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0712F0-3ADA-4162-B8F6-5DEB487EA0CD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4E001F01-DE8A-4639-A7E4-69A18564F6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90ED2C-E5F6-4DE4-89C0-C43158227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144</Words>
  <Application>Microsoft Office PowerPoint</Application>
  <PresentationFormat>Widescreen</PresentationFormat>
  <Paragraphs>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1.2</vt:lpstr>
      <vt:lpstr>Tap &amp; Read</vt:lpstr>
      <vt:lpstr>PowerPoint Presentation</vt:lpstr>
      <vt:lpstr>PowerPoint Presentation</vt:lpstr>
      <vt:lpstr>PowerPoint Presentation</vt:lpstr>
      <vt:lpstr>catch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60</cp:revision>
  <dcterms:created xsi:type="dcterms:W3CDTF">2017-08-10T22:22:47Z</dcterms:created>
  <dcterms:modified xsi:type="dcterms:W3CDTF">2024-04-08T17:39:31Z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