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0BCEA5-B14C-3865-573F-E075CAE411ED}" v="1" dt="2024-07-18T19:07:53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230BCEA5-B14C-3865-573F-E075CAE411ED}"/>
    <pc:docChg chg="modSld">
      <pc:chgData name="WENDALEE MARTIN WITTWER" userId="S::u0594444@umail.utah.edu::9fb0da18-f57d-4bac-a28f-413510cf2b5e" providerId="AD" clId="Web-{230BCEA5-B14C-3865-573F-E075CAE411ED}" dt="2024-07-18T19:07:53.304" v="0" actId="1076"/>
      <pc:docMkLst>
        <pc:docMk/>
      </pc:docMkLst>
      <pc:sldChg chg="modSp">
        <pc:chgData name="WENDALEE MARTIN WITTWER" userId="S::u0594444@umail.utah.edu::9fb0da18-f57d-4bac-a28f-413510cf2b5e" providerId="AD" clId="Web-{230BCEA5-B14C-3865-573F-E075CAE411ED}" dt="2024-07-18T19:07:53.304" v="0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230BCEA5-B14C-3865-573F-E075CAE411ED}" dt="2024-07-18T19:07:53.304" v="0" actId="1076"/>
          <ac:spMkLst>
            <pc:docMk/>
            <pc:sldMk cId="1971910699" sldId="257"/>
            <ac:spMk id="12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25FD70F9-2BBA-6330-B1E9-9A89D80AD639}"/>
    <pc:docChg chg="addSld delSld modSld">
      <pc:chgData name="WENDALEE MARTIN WITTWER" userId="S::u0594444@umail.utah.edu::9fb0da18-f57d-4bac-a28f-413510cf2b5e" providerId="AD" clId="Web-{25FD70F9-2BBA-6330-B1E9-9A89D80AD639}" dt="2024-04-04T17:46:00.805" v="167"/>
      <pc:docMkLst>
        <pc:docMk/>
      </pc:docMkLst>
      <pc:sldChg chg="modSp">
        <pc:chgData name="WENDALEE MARTIN WITTWER" userId="S::u0594444@umail.utah.edu::9fb0da18-f57d-4bac-a28f-413510cf2b5e" providerId="AD" clId="Web-{25FD70F9-2BBA-6330-B1E9-9A89D80AD639}" dt="2024-04-04T17:26:27.663" v="12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25FD70F9-2BBA-6330-B1E9-9A89D80AD639}" dt="2024-04-04T17:26:06.506" v="6" actId="1076"/>
          <ac:spMkLst>
            <pc:docMk/>
            <pc:sldMk cId="1971910699" sldId="257"/>
            <ac:spMk id="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5FD70F9-2BBA-6330-B1E9-9A89D80AD639}" dt="2024-04-04T17:26:02.881" v="5" actId="1076"/>
          <ac:spMkLst>
            <pc:docMk/>
            <pc:sldMk cId="1971910699" sldId="257"/>
            <ac:spMk id="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5FD70F9-2BBA-6330-B1E9-9A89D80AD639}" dt="2024-04-04T17:26:24.897" v="11" actId="1076"/>
          <ac:spMkLst>
            <pc:docMk/>
            <pc:sldMk cId="1971910699" sldId="257"/>
            <ac:spMk id="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5FD70F9-2BBA-6330-B1E9-9A89D80AD639}" dt="2024-04-04T17:26:18.022" v="9" actId="1076"/>
          <ac:spMkLst>
            <pc:docMk/>
            <pc:sldMk cId="1971910699" sldId="257"/>
            <ac:spMk id="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5FD70F9-2BBA-6330-B1E9-9A89D80AD639}" dt="2024-04-04T17:26:09.209" v="7" actId="1076"/>
          <ac:spMkLst>
            <pc:docMk/>
            <pc:sldMk cId="1971910699" sldId="257"/>
            <ac:spMk id="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5FD70F9-2BBA-6330-B1E9-9A89D80AD639}" dt="2024-04-04T17:26:11.537" v="8" actId="1076"/>
          <ac:spMkLst>
            <pc:docMk/>
            <pc:sldMk cId="1971910699" sldId="257"/>
            <ac:spMk id="1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5FD70F9-2BBA-6330-B1E9-9A89D80AD639}" dt="2024-04-04T17:26:19.787" v="10" actId="1076"/>
          <ac:spMkLst>
            <pc:docMk/>
            <pc:sldMk cId="1971910699" sldId="257"/>
            <ac:spMk id="1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5FD70F9-2BBA-6330-B1E9-9A89D80AD639}" dt="2024-04-04T17:26:27.663" v="12" actId="1076"/>
          <ac:spMkLst>
            <pc:docMk/>
            <pc:sldMk cId="1971910699" sldId="257"/>
            <ac:spMk id="12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25FD70F9-2BBA-6330-B1E9-9A89D80AD639}" dt="2024-04-04T17:42:53.568" v="166" actId="20577"/>
        <pc:sldMkLst>
          <pc:docMk/>
          <pc:sldMk cId="3466542511" sldId="259"/>
        </pc:sldMkLst>
        <pc:spChg chg="mod">
          <ac:chgData name="WENDALEE MARTIN WITTWER" userId="S::u0594444@umail.utah.edu::9fb0da18-f57d-4bac-a28f-413510cf2b5e" providerId="AD" clId="Web-{25FD70F9-2BBA-6330-B1E9-9A89D80AD639}" dt="2024-04-04T17:40:59.442" v="154" actId="1076"/>
          <ac:spMkLst>
            <pc:docMk/>
            <pc:sldMk cId="3466542511" sldId="259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25FD70F9-2BBA-6330-B1E9-9A89D80AD639}" dt="2024-04-04T17:42:53.568" v="166" actId="20577"/>
          <ac:spMkLst>
            <pc:docMk/>
            <pc:sldMk cId="3466542511" sldId="259"/>
            <ac:spMk id="3" creationId="{00000000-0000-0000-0000-000000000000}"/>
          </ac:spMkLst>
        </pc:spChg>
      </pc:sldChg>
      <pc:sldChg chg="addSp delSp modSp new del">
        <pc:chgData name="WENDALEE MARTIN WITTWER" userId="S::u0594444@umail.utah.edu::9fb0da18-f57d-4bac-a28f-413510cf2b5e" providerId="AD" clId="Web-{25FD70F9-2BBA-6330-B1E9-9A89D80AD639}" dt="2024-04-04T17:46:00.805" v="167"/>
        <pc:sldMkLst>
          <pc:docMk/>
          <pc:sldMk cId="3940795200" sldId="260"/>
        </pc:sldMkLst>
        <pc:spChg chg="del">
          <ac:chgData name="WENDALEE MARTIN WITTWER" userId="S::u0594444@umail.utah.edu::9fb0da18-f57d-4bac-a28f-413510cf2b5e" providerId="AD" clId="Web-{25FD70F9-2BBA-6330-B1E9-9A89D80AD639}" dt="2024-04-04T17:25:13.646" v="1"/>
          <ac:spMkLst>
            <pc:docMk/>
            <pc:sldMk cId="3940795200" sldId="260"/>
            <ac:spMk id="2" creationId="{34D868C7-086D-8DD3-C87A-D5C44CBFCC22}"/>
          </ac:spMkLst>
        </pc:spChg>
        <pc:spChg chg="del">
          <ac:chgData name="WENDALEE MARTIN WITTWER" userId="S::u0594444@umail.utah.edu::9fb0da18-f57d-4bac-a28f-413510cf2b5e" providerId="AD" clId="Web-{25FD70F9-2BBA-6330-B1E9-9A89D80AD639}" dt="2024-04-04T17:25:16.552" v="2"/>
          <ac:spMkLst>
            <pc:docMk/>
            <pc:sldMk cId="3940795200" sldId="260"/>
            <ac:spMk id="3" creationId="{A0E74CA9-3FA9-C75C-BBCF-AF2C06A84003}"/>
          </ac:spMkLst>
        </pc:spChg>
        <pc:picChg chg="add mod">
          <ac:chgData name="WENDALEE MARTIN WITTWER" userId="S::u0594444@umail.utah.edu::9fb0da18-f57d-4bac-a28f-413510cf2b5e" providerId="AD" clId="Web-{25FD70F9-2BBA-6330-B1E9-9A89D80AD639}" dt="2024-04-04T17:25:20.255" v="3"/>
          <ac:picMkLst>
            <pc:docMk/>
            <pc:sldMk cId="3940795200" sldId="260"/>
            <ac:picMk id="4" creationId="{A9979FE6-6B92-48D7-3216-1AE883898AF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</a:t>
            </a:r>
            <a:r>
              <a:rPr lang="en-US"/>
              <a:t>: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34938"/>
            <a:ext cx="10515600" cy="1325563"/>
          </a:xfrm>
        </p:spPr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436" y="1032868"/>
            <a:ext cx="10527506" cy="56133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Calibri Light" panose="020F0302020204030204"/>
              <a:buAutoNum type="arabicPeriod"/>
            </a:pPr>
            <a:r>
              <a:rPr lang="en-US" dirty="0"/>
              <a:t>Review headers at the top of each column.</a:t>
            </a:r>
          </a:p>
          <a:p>
            <a:pPr marL="514350" indent="-514350">
              <a:buAutoNum type="arabicPeriod"/>
            </a:pPr>
            <a:r>
              <a:rPr lang="en-US" dirty="0"/>
              <a:t>Display word, then prompt: </a:t>
            </a:r>
            <a:r>
              <a:rPr lang="en-US" b="1" i="1" dirty="0"/>
              <a:t>Where does it go? </a:t>
            </a:r>
            <a:endParaRPr lang="en-US" b="1" i="1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chorally respond by saying the appropriate header (e.g., closed), &amp; place word in correct column.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Starting with the top word in that column, point to words as </a:t>
            </a:r>
            <a:r>
              <a:rPr lang="en-US" u="sng" dirty="0"/>
              <a:t>all</a:t>
            </a:r>
            <a:r>
              <a:rPr lang="en-US" dirty="0"/>
              <a:t> S. chorally read down the column (do not read headers).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After S. identify word as </a:t>
            </a:r>
            <a:r>
              <a:rPr lang="en-US" i="1" dirty="0"/>
              <a:t>Other</a:t>
            </a:r>
            <a:r>
              <a:rPr lang="en-US" dirty="0"/>
              <a:t>, place the word in correct column </a:t>
            </a:r>
            <a:r>
              <a:rPr lang="en-US" u="sng" dirty="0"/>
              <a:t>without reading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Question why the word is </a:t>
            </a:r>
            <a:r>
              <a:rPr lang="en-US" i="1" dirty="0">
                <a:ea typeface="Calibri"/>
                <a:cs typeface="Calibri"/>
              </a:rPr>
              <a:t>Closed</a:t>
            </a:r>
            <a:r>
              <a:rPr lang="en-US" dirty="0">
                <a:ea typeface="Calibri"/>
                <a:cs typeface="Calibri"/>
              </a:rPr>
              <a:t> or </a:t>
            </a:r>
            <a:r>
              <a:rPr lang="en-US" i="1" dirty="0">
                <a:ea typeface="Calibri"/>
                <a:cs typeface="Calibri"/>
              </a:rPr>
              <a:t>Other</a:t>
            </a:r>
            <a:r>
              <a:rPr lang="en-US" dirty="0">
                <a:ea typeface="Calibri"/>
                <a:cs typeface="Calibri"/>
              </a:rPr>
              <a:t>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Continue with remaining words and each time a new word is displayed: </a:t>
            </a:r>
            <a:r>
              <a:rPr lang="en-US" b="1" i="1" dirty="0"/>
              <a:t>Where does it go?</a:t>
            </a:r>
            <a:r>
              <a:rPr lang="en-US" dirty="0"/>
              <a:t>, place word, chorally read from the top down the column.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654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988493"/>
              </p:ext>
            </p:extLst>
          </p:nvPr>
        </p:nvGraphicFramePr>
        <p:xfrm>
          <a:off x="663388" y="165555"/>
          <a:ext cx="10515600" cy="6147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5762"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/>
                        <a:t>Closed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Other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073576" y="478353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err="1">
                <a:solidFill>
                  <a:schemeClr val="tx1"/>
                </a:solidFill>
              </a:rPr>
              <a:t>clab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4507" y="480618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time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82907" y="488234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free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75312" y="492458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belch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78390" y="474893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oat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52596" y="340326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no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67824" y="493863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quick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3886" y="1322517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up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4047A3-75A4-43E3-BD5E-4C56F6E46D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E28080-010E-42D8-8A3D-67DC2C74F25B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248A95D8-FFBA-48E6-9133-6C75029DD8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73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1.1</vt:lpstr>
      <vt:lpstr>Sort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Megan Bryant</cp:lastModifiedBy>
  <cp:revision>63</cp:revision>
  <dcterms:created xsi:type="dcterms:W3CDTF">2017-08-10T22:17:28Z</dcterms:created>
  <dcterms:modified xsi:type="dcterms:W3CDTF">2024-07-18T19:07:53Z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