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637841" cy="2608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733800"/>
            <a:ext cx="2186373" cy="288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at, bread, steak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05200"/>
            <a:ext cx="3801871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now, plow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066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733" y="3200400"/>
            <a:ext cx="4690533" cy="31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oud, group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096963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oo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959194"/>
            <a:ext cx="2552700" cy="33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ook, food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997" y="3327400"/>
            <a:ext cx="496520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eiling, vein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63563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0"/>
            <a:ext cx="5283149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iece, pie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60</Words>
  <Application>Microsoft Macintosh PowerPoint</Application>
  <PresentationFormat>On-screen Show (4:3)</PresentationFormat>
  <Paragraphs>41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12</cp:revision>
  <dcterms:created xsi:type="dcterms:W3CDTF">2018-04-13T16:09:51Z</dcterms:created>
  <dcterms:modified xsi:type="dcterms:W3CDTF">2018-04-13T16:31:48Z</dcterms:modified>
</cp:coreProperties>
</file>