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3801871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snow, plow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66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733" y="3200400"/>
            <a:ext cx="4690533" cy="31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loud, group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96963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oo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959194"/>
            <a:ext cx="2552700" cy="33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cook, food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52</Words>
  <Application>Microsoft Macintosh PowerPoint</Application>
  <PresentationFormat>On-screen Show (4:3)</PresentationFormat>
  <Paragraphs>37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14</cp:revision>
  <dcterms:created xsi:type="dcterms:W3CDTF">2018-04-13T16:33:29Z</dcterms:created>
  <dcterms:modified xsi:type="dcterms:W3CDTF">2018-04-13T16:34:22Z</dcterms:modified>
</cp:coreProperties>
</file>